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2"/>
  </p:notesMasterIdLst>
  <p:sldIdLst>
    <p:sldId id="256" r:id="rId3"/>
    <p:sldId id="258" r:id="rId4"/>
    <p:sldId id="257" r:id="rId5"/>
    <p:sldId id="261" r:id="rId6"/>
    <p:sldId id="260" r:id="rId7"/>
    <p:sldId id="298" r:id="rId8"/>
    <p:sldId id="263" r:id="rId9"/>
    <p:sldId id="303" r:id="rId10"/>
    <p:sldId id="271" r:id="rId11"/>
    <p:sldId id="300" r:id="rId12"/>
    <p:sldId id="264" r:id="rId13"/>
    <p:sldId id="302" r:id="rId14"/>
    <p:sldId id="305" r:id="rId15"/>
    <p:sldId id="262" r:id="rId16"/>
    <p:sldId id="304" r:id="rId17"/>
    <p:sldId id="301" r:id="rId18"/>
    <p:sldId id="299" r:id="rId19"/>
    <p:sldId id="265" r:id="rId20"/>
    <p:sldId id="266" r:id="rId21"/>
    <p:sldId id="267" r:id="rId22"/>
    <p:sldId id="268" r:id="rId23"/>
    <p:sldId id="269" r:id="rId24"/>
    <p:sldId id="270" r:id="rId25"/>
    <p:sldId id="272" r:id="rId26"/>
    <p:sldId id="273" r:id="rId27"/>
    <p:sldId id="274" r:id="rId28"/>
    <p:sldId id="275" r:id="rId29"/>
    <p:sldId id="297"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Lst>
  <p:sldSz cx="9144000" cy="5143500" type="screen16x9"/>
  <p:notesSz cx="6858000" cy="9144000"/>
  <p:embeddedFontLst>
    <p:embeddedFont>
      <p:font typeface="Amatic SC" panose="00000500000000000000" pitchFamily="2" charset="-79"/>
      <p:regular r:id="rId53"/>
      <p:bold r:id="rId54"/>
    </p:embeddedFont>
    <p:embeddedFont>
      <p:font typeface="Anaheim" panose="020B0604020202020204" charset="0"/>
      <p:regular r:id="rId55"/>
      <p:bold r:id="rId56"/>
    </p:embeddedFont>
    <p:embeddedFont>
      <p:font typeface="Baloo 2 ExtraBold" panose="020B0604020202020204" charset="0"/>
      <p:bold r:id="rId57"/>
    </p:embeddedFont>
    <p:embeddedFont>
      <p:font typeface="Bebas Neue" panose="020B0606020202050201" pitchFamily="34" charset="0"/>
      <p:regular r:id="rId58"/>
    </p:embeddedFont>
    <p:embeddedFont>
      <p:font typeface="DM Sans" pitchFamily="2" charset="0"/>
      <p:regular r:id="rId59"/>
      <p:bold r:id="rId60"/>
      <p:italic r:id="rId61"/>
      <p:boldItalic r:id="rId62"/>
    </p:embeddedFont>
    <p:embeddedFont>
      <p:font typeface="DM Sans Light" panose="020B0604020202020204" charset="0"/>
      <p:regular r:id="rId63"/>
      <p:bold r:id="rId64"/>
      <p:italic r:id="rId65"/>
      <p:boldItalic r:id="rId66"/>
    </p:embeddedFont>
    <p:embeddedFont>
      <p:font typeface="Lato" panose="020F0502020204030203" pitchFamily="34" charset="0"/>
      <p:regular r:id="rId67"/>
      <p:bold r:id="rId68"/>
      <p:italic r:id="rId69"/>
      <p:boldItalic r:id="rId70"/>
    </p:embeddedFont>
    <p:embeddedFont>
      <p:font typeface="Nunito Light" pitchFamily="2" charset="0"/>
      <p:regular r:id="rId71"/>
      <p:italic r:id="rId72"/>
    </p:embeddedFont>
    <p:embeddedFont>
      <p:font typeface="Proxima Nova" panose="020B0604020202020204" charset="0"/>
      <p:regular r:id="rId73"/>
      <p:bold r:id="rId74"/>
      <p:italic r:id="rId75"/>
      <p:boldItalic r:id="rId76"/>
    </p:embeddedFont>
    <p:embeddedFont>
      <p:font typeface="Roboto Medium" panose="020000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FD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86D1C8-AAB2-4727-8C96-58E194D4C4E3}">
  <a:tblStyle styleId="{DE86D1C8-AAB2-4727-8C96-58E194D4C4E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413CB61-0AC8-4E15-A6E5-032E2CCABDA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60"/>
  </p:normalViewPr>
  <p:slideViewPr>
    <p:cSldViewPr snapToGrid="0">
      <p:cViewPr>
        <p:scale>
          <a:sx n="80" d="100"/>
          <a:sy n="80" d="100"/>
        </p:scale>
        <p:origin x="1522" y="48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1.fntdata"/><Relationship Id="rId68" Type="http://schemas.openxmlformats.org/officeDocument/2006/relationships/font" Target="fonts/font16.fntdata"/><Relationship Id="rId84"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1.fntdata"/><Relationship Id="rId58" Type="http://schemas.openxmlformats.org/officeDocument/2006/relationships/font" Target="fonts/font6.fntdata"/><Relationship Id="rId74" Type="http://schemas.openxmlformats.org/officeDocument/2006/relationships/font" Target="fonts/font22.fntdata"/><Relationship Id="rId79" Type="http://schemas.openxmlformats.org/officeDocument/2006/relationships/font" Target="fonts/font27.fntdata"/><Relationship Id="rId5" Type="http://schemas.openxmlformats.org/officeDocument/2006/relationships/slide" Target="slides/slide3.xml"/><Relationship Id="rId61" Type="http://schemas.openxmlformats.org/officeDocument/2006/relationships/font" Target="fonts/font9.fntdata"/><Relationship Id="rId82"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20.fntdata"/><Relationship Id="rId80" Type="http://schemas.openxmlformats.org/officeDocument/2006/relationships/font" Target="fonts/font2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5.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3.fntdata"/><Relationship Id="rId76" Type="http://schemas.openxmlformats.org/officeDocument/2006/relationships/font" Target="fonts/font24.fntdata"/><Relationship Id="rId7" Type="http://schemas.openxmlformats.org/officeDocument/2006/relationships/slide" Target="slides/slide5.xml"/><Relationship Id="rId71" Type="http://schemas.openxmlformats.org/officeDocument/2006/relationships/font" Target="fonts/font1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4.fntdata"/></Relationships>
</file>

<file path=ppt/media/image1.png>
</file>

<file path=ppt/media/image10.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a:extLst>
            <a:ext uri="{FF2B5EF4-FFF2-40B4-BE49-F238E27FC236}">
              <a16:creationId xmlns:a16="http://schemas.microsoft.com/office/drawing/2014/main" id="{5BB52C01-8BA0-76C2-632D-2BC31577BEFC}"/>
            </a:ext>
          </a:extLst>
        </p:cNvPr>
        <p:cNvGrpSpPr/>
        <p:nvPr/>
      </p:nvGrpSpPr>
      <p:grpSpPr>
        <a:xfrm>
          <a:off x="0" y="0"/>
          <a:ext cx="0" cy="0"/>
          <a:chOff x="0" y="0"/>
          <a:chExt cx="0" cy="0"/>
        </a:xfrm>
      </p:grpSpPr>
      <p:sp>
        <p:nvSpPr>
          <p:cNvPr id="1255" name="Google Shape;1255;g1e71a4a866a_0_8:notes">
            <a:extLst>
              <a:ext uri="{FF2B5EF4-FFF2-40B4-BE49-F238E27FC236}">
                <a16:creationId xmlns:a16="http://schemas.microsoft.com/office/drawing/2014/main" id="{D161E8D5-C3E3-4E9E-7D23-D9EBAB3794A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1e71a4a866a_0_8:notes">
            <a:extLst>
              <a:ext uri="{FF2B5EF4-FFF2-40B4-BE49-F238E27FC236}">
                <a16:creationId xmlns:a16="http://schemas.microsoft.com/office/drawing/2014/main" id="{C6F15990-EC23-A212-57B6-8E881FADDC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8670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a:extLst>
            <a:ext uri="{FF2B5EF4-FFF2-40B4-BE49-F238E27FC236}">
              <a16:creationId xmlns:a16="http://schemas.microsoft.com/office/drawing/2014/main" id="{34E71A6A-4F84-7E64-62E1-8FD3F1F79A8E}"/>
            </a:ext>
          </a:extLst>
        </p:cNvPr>
        <p:cNvGrpSpPr/>
        <p:nvPr/>
      </p:nvGrpSpPr>
      <p:grpSpPr>
        <a:xfrm>
          <a:off x="0" y="0"/>
          <a:ext cx="0" cy="0"/>
          <a:chOff x="0" y="0"/>
          <a:chExt cx="0" cy="0"/>
        </a:xfrm>
      </p:grpSpPr>
      <p:sp>
        <p:nvSpPr>
          <p:cNvPr id="888" name="Google Shape;888;g54dda1946d_6_332:notes">
            <a:extLst>
              <a:ext uri="{FF2B5EF4-FFF2-40B4-BE49-F238E27FC236}">
                <a16:creationId xmlns:a16="http://schemas.microsoft.com/office/drawing/2014/main" id="{FA136EAF-5EA8-8CBE-4266-F8198F0771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54dda1946d_6_332:notes">
            <a:extLst>
              <a:ext uri="{FF2B5EF4-FFF2-40B4-BE49-F238E27FC236}">
                <a16:creationId xmlns:a16="http://schemas.microsoft.com/office/drawing/2014/main" id="{6B9EAB87-C8CA-B7C8-16DC-BF50E137725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7660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a:extLst>
            <a:ext uri="{FF2B5EF4-FFF2-40B4-BE49-F238E27FC236}">
              <a16:creationId xmlns:a16="http://schemas.microsoft.com/office/drawing/2014/main" id="{A9F15875-6DA3-CCAB-8620-597AB36C6001}"/>
            </a:ext>
          </a:extLst>
        </p:cNvPr>
        <p:cNvGrpSpPr/>
        <p:nvPr/>
      </p:nvGrpSpPr>
      <p:grpSpPr>
        <a:xfrm>
          <a:off x="0" y="0"/>
          <a:ext cx="0" cy="0"/>
          <a:chOff x="0" y="0"/>
          <a:chExt cx="0" cy="0"/>
        </a:xfrm>
      </p:grpSpPr>
      <p:sp>
        <p:nvSpPr>
          <p:cNvPr id="899" name="Google Shape;899;g54dda1946d_4_2738:notes">
            <a:extLst>
              <a:ext uri="{FF2B5EF4-FFF2-40B4-BE49-F238E27FC236}">
                <a16:creationId xmlns:a16="http://schemas.microsoft.com/office/drawing/2014/main" id="{3C40F01B-91C9-04C8-CFED-A6016F22E1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738:notes">
            <a:extLst>
              <a:ext uri="{FF2B5EF4-FFF2-40B4-BE49-F238E27FC236}">
                <a16:creationId xmlns:a16="http://schemas.microsoft.com/office/drawing/2014/main" id="{B46A1D65-A8C7-87CB-4997-002ED228F4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47197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 name="Google Shape;12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1e71a4a866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a:extLst>
            <a:ext uri="{FF2B5EF4-FFF2-40B4-BE49-F238E27FC236}">
              <a16:creationId xmlns:a16="http://schemas.microsoft.com/office/drawing/2014/main" id="{B3E524D5-5C4A-0EAF-EFFC-9948761AAF50}"/>
            </a:ext>
          </a:extLst>
        </p:cNvPr>
        <p:cNvGrpSpPr/>
        <p:nvPr/>
      </p:nvGrpSpPr>
      <p:grpSpPr>
        <a:xfrm>
          <a:off x="0" y="0"/>
          <a:ext cx="0" cy="0"/>
          <a:chOff x="0" y="0"/>
          <a:chExt cx="0" cy="0"/>
        </a:xfrm>
      </p:grpSpPr>
      <p:sp>
        <p:nvSpPr>
          <p:cNvPr id="747" name="Google Shape;747;gd431007ba2_0_208:notes">
            <a:extLst>
              <a:ext uri="{FF2B5EF4-FFF2-40B4-BE49-F238E27FC236}">
                <a16:creationId xmlns:a16="http://schemas.microsoft.com/office/drawing/2014/main" id="{28819B92-E0FD-5822-B362-C54F8C1DB53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d431007ba2_0_208:notes">
            <a:extLst>
              <a:ext uri="{FF2B5EF4-FFF2-40B4-BE49-F238E27FC236}">
                <a16:creationId xmlns:a16="http://schemas.microsoft.com/office/drawing/2014/main" id="{EACBB0CE-2038-6943-1D79-F8D8ED2B930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5689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2b820867f15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2b820867f1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2b820867f1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2b820867f1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2"/>
        <p:cNvGrpSpPr/>
        <p:nvPr/>
      </p:nvGrpSpPr>
      <p:grpSpPr>
        <a:xfrm>
          <a:off x="0" y="0"/>
          <a:ext cx="0" cy="0"/>
          <a:chOff x="0" y="0"/>
          <a:chExt cx="0" cy="0"/>
        </a:xfrm>
      </p:grpSpPr>
      <p:sp>
        <p:nvSpPr>
          <p:cNvPr id="1853" name="Google Shape;1853;g2b820867f15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4" name="Google Shape;1854;g2b820867f1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g1f0efe863ab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3" name="Google Shape;1893;g1f0efe863ab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f0efe863ab_4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f0efe863ab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1f0efe863ab_4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1f0efe863ab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9"/>
        <p:cNvGrpSpPr/>
        <p:nvPr/>
      </p:nvGrpSpPr>
      <p:grpSpPr>
        <a:xfrm>
          <a:off x="0" y="0"/>
          <a:ext cx="0" cy="0"/>
          <a:chOff x="0" y="0"/>
          <a:chExt cx="0" cy="0"/>
        </a:xfrm>
      </p:grpSpPr>
      <p:sp>
        <p:nvSpPr>
          <p:cNvPr id="1930" name="Google Shape;1930;g1f0efe863ab_4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1" name="Google Shape;1931;g1f0efe863ab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5"/>
        <p:cNvGrpSpPr/>
        <p:nvPr/>
      </p:nvGrpSpPr>
      <p:grpSpPr>
        <a:xfrm>
          <a:off x="0" y="0"/>
          <a:ext cx="0" cy="0"/>
          <a:chOff x="0" y="0"/>
          <a:chExt cx="0" cy="0"/>
        </a:xfrm>
      </p:grpSpPr>
      <p:sp>
        <p:nvSpPr>
          <p:cNvPr id="1946" name="Google Shape;1946;g1f0efe863ab_4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 name="Google Shape;1947;g1f0efe863ab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1f0efe863ab_4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1f0efe863ab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6"/>
        <p:cNvGrpSpPr/>
        <p:nvPr/>
      </p:nvGrpSpPr>
      <p:grpSpPr>
        <a:xfrm>
          <a:off x="0" y="0"/>
          <a:ext cx="0" cy="0"/>
          <a:chOff x="0" y="0"/>
          <a:chExt cx="0" cy="0"/>
        </a:xfrm>
      </p:grpSpPr>
      <p:sp>
        <p:nvSpPr>
          <p:cNvPr id="8197" name="Google Shape;8197;g1f0efe863ab_4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8" name="Google Shape;8198;g1f0efe863ab_4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3"/>
        <p:cNvGrpSpPr/>
        <p:nvPr/>
      </p:nvGrpSpPr>
      <p:grpSpPr>
        <a:xfrm>
          <a:off x="0" y="0"/>
          <a:ext cx="0" cy="0"/>
          <a:chOff x="0" y="0"/>
          <a:chExt cx="0" cy="0"/>
        </a:xfrm>
      </p:grpSpPr>
      <p:sp>
        <p:nvSpPr>
          <p:cNvPr id="8624" name="Google Shape;8624;g1f0efe863ab_4_6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5" name="Google Shape;8625;g1f0efe863ab_4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6"/>
        <p:cNvGrpSpPr/>
        <p:nvPr/>
      </p:nvGrpSpPr>
      <p:grpSpPr>
        <a:xfrm>
          <a:off x="0" y="0"/>
          <a:ext cx="0" cy="0"/>
          <a:chOff x="0" y="0"/>
          <a:chExt cx="0" cy="0"/>
        </a:xfrm>
      </p:grpSpPr>
      <p:sp>
        <p:nvSpPr>
          <p:cNvPr id="8787" name="Google Shape;8787;g1f0efe863ab_4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8" name="Google Shape;8788;g1f0efe863ab_4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8"/>
        <p:cNvGrpSpPr/>
        <p:nvPr/>
      </p:nvGrpSpPr>
      <p:grpSpPr>
        <a:xfrm>
          <a:off x="0" y="0"/>
          <a:ext cx="0" cy="0"/>
          <a:chOff x="0" y="0"/>
          <a:chExt cx="0" cy="0"/>
        </a:xfrm>
      </p:grpSpPr>
      <p:sp>
        <p:nvSpPr>
          <p:cNvPr id="9189" name="Google Shape;9189;g1f0efe863ab_4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0" name="Google Shape;9190;g1f0efe863ab_4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9"/>
        <p:cNvGrpSpPr/>
        <p:nvPr/>
      </p:nvGrpSpPr>
      <p:grpSpPr>
        <a:xfrm>
          <a:off x="0" y="0"/>
          <a:ext cx="0" cy="0"/>
          <a:chOff x="0" y="0"/>
          <a:chExt cx="0" cy="0"/>
        </a:xfrm>
      </p:grpSpPr>
      <p:sp>
        <p:nvSpPr>
          <p:cNvPr id="9560" name="Google Shape;9560;g1f0efe863ab_4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1" name="Google Shape;9561;g1f0efe863ab_4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3"/>
        <p:cNvGrpSpPr/>
        <p:nvPr/>
      </p:nvGrpSpPr>
      <p:grpSpPr>
        <a:xfrm>
          <a:off x="0" y="0"/>
          <a:ext cx="0" cy="0"/>
          <a:chOff x="0" y="0"/>
          <a:chExt cx="0" cy="0"/>
        </a:xfrm>
      </p:grpSpPr>
      <p:sp>
        <p:nvSpPr>
          <p:cNvPr id="9874" name="Google Shape;9874;g1f0efe863ab_4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5" name="Google Shape;9875;g1f0efe863ab_4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7"/>
        <p:cNvGrpSpPr/>
        <p:nvPr/>
      </p:nvGrpSpPr>
      <p:grpSpPr>
        <a:xfrm>
          <a:off x="0" y="0"/>
          <a:ext cx="0" cy="0"/>
          <a:chOff x="0" y="0"/>
          <a:chExt cx="0" cy="0"/>
        </a:xfrm>
      </p:grpSpPr>
      <p:sp>
        <p:nvSpPr>
          <p:cNvPr id="10168" name="Google Shape;10168;g1f0efe863ab_4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9" name="Google Shape;10169;g1f0efe863ab_4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6"/>
        <p:cNvGrpSpPr/>
        <p:nvPr/>
      </p:nvGrpSpPr>
      <p:grpSpPr>
        <a:xfrm>
          <a:off x="0" y="0"/>
          <a:ext cx="0" cy="0"/>
          <a:chOff x="0" y="0"/>
          <a:chExt cx="0" cy="0"/>
        </a:xfrm>
      </p:grpSpPr>
      <p:sp>
        <p:nvSpPr>
          <p:cNvPr id="10527" name="Google Shape;10527;g1f0efe863ab_4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8" name="Google Shape;10528;g1f0efe863ab_4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3"/>
        <p:cNvGrpSpPr/>
        <p:nvPr/>
      </p:nvGrpSpPr>
      <p:grpSpPr>
        <a:xfrm>
          <a:off x="0" y="0"/>
          <a:ext cx="0" cy="0"/>
          <a:chOff x="0" y="0"/>
          <a:chExt cx="0" cy="0"/>
        </a:xfrm>
      </p:grpSpPr>
      <p:sp>
        <p:nvSpPr>
          <p:cNvPr id="10944" name="Google Shape;10944;g1f0efe863ab_4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5" name="Google Shape;10945;g1f0efe863ab_4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3"/>
        <p:cNvGrpSpPr/>
        <p:nvPr/>
      </p:nvGrpSpPr>
      <p:grpSpPr>
        <a:xfrm>
          <a:off x="0" y="0"/>
          <a:ext cx="0" cy="0"/>
          <a:chOff x="0" y="0"/>
          <a:chExt cx="0" cy="0"/>
        </a:xfrm>
      </p:grpSpPr>
      <p:sp>
        <p:nvSpPr>
          <p:cNvPr id="11284" name="Google Shape;11284;g1f0efe863ab_4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85" name="Google Shape;11285;g1f0efe863ab_4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1"/>
        <p:cNvGrpSpPr/>
        <p:nvPr/>
      </p:nvGrpSpPr>
      <p:grpSpPr>
        <a:xfrm>
          <a:off x="0" y="0"/>
          <a:ext cx="0" cy="0"/>
          <a:chOff x="0" y="0"/>
          <a:chExt cx="0" cy="0"/>
        </a:xfrm>
      </p:grpSpPr>
      <p:sp>
        <p:nvSpPr>
          <p:cNvPr id="11472" name="Google Shape;11472;g1f0efe863ab_4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3" name="Google Shape;11473;g1f0efe863ab_4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7"/>
        <p:cNvGrpSpPr/>
        <p:nvPr/>
      </p:nvGrpSpPr>
      <p:grpSpPr>
        <a:xfrm>
          <a:off x="0" y="0"/>
          <a:ext cx="0" cy="0"/>
          <a:chOff x="0" y="0"/>
          <a:chExt cx="0" cy="0"/>
        </a:xfrm>
      </p:grpSpPr>
      <p:sp>
        <p:nvSpPr>
          <p:cNvPr id="11718" name="Google Shape;11718;g1f0efe863ab_4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9" name="Google Shape;11719;g1f0efe863ab_4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a:extLst>
            <a:ext uri="{FF2B5EF4-FFF2-40B4-BE49-F238E27FC236}">
              <a16:creationId xmlns:a16="http://schemas.microsoft.com/office/drawing/2014/main" id="{7EDA2030-B542-22FC-D46D-2C34E0B11AD6}"/>
            </a:ext>
          </a:extLst>
        </p:cNvPr>
        <p:cNvGrpSpPr/>
        <p:nvPr/>
      </p:nvGrpSpPr>
      <p:grpSpPr>
        <a:xfrm>
          <a:off x="0" y="0"/>
          <a:ext cx="0" cy="0"/>
          <a:chOff x="0" y="0"/>
          <a:chExt cx="0" cy="0"/>
        </a:xfrm>
      </p:grpSpPr>
      <p:sp>
        <p:nvSpPr>
          <p:cNvPr id="888" name="Google Shape;888;g54dda1946d_6_332:notes">
            <a:extLst>
              <a:ext uri="{FF2B5EF4-FFF2-40B4-BE49-F238E27FC236}">
                <a16:creationId xmlns:a16="http://schemas.microsoft.com/office/drawing/2014/main" id="{2A94A8F8-3F04-E063-14F7-37CAF5597B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54dda1946d_6_332:notes">
            <a:extLst>
              <a:ext uri="{FF2B5EF4-FFF2-40B4-BE49-F238E27FC236}">
                <a16:creationId xmlns:a16="http://schemas.microsoft.com/office/drawing/2014/main" id="{E126CD82-4E25-11AE-C33D-889101A49C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341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a:extLst>
            <a:ext uri="{FF2B5EF4-FFF2-40B4-BE49-F238E27FC236}">
              <a16:creationId xmlns:a16="http://schemas.microsoft.com/office/drawing/2014/main" id="{191478D3-2E0E-E073-79C0-56FB7248D917}"/>
            </a:ext>
          </a:extLst>
        </p:cNvPr>
        <p:cNvGrpSpPr/>
        <p:nvPr/>
      </p:nvGrpSpPr>
      <p:grpSpPr>
        <a:xfrm>
          <a:off x="0" y="0"/>
          <a:ext cx="0" cy="0"/>
          <a:chOff x="0" y="0"/>
          <a:chExt cx="0" cy="0"/>
        </a:xfrm>
      </p:grpSpPr>
      <p:sp>
        <p:nvSpPr>
          <p:cNvPr id="1077" name="Google Shape;1077;g54dda1946d_4_2726:notes">
            <a:extLst>
              <a:ext uri="{FF2B5EF4-FFF2-40B4-BE49-F238E27FC236}">
                <a16:creationId xmlns:a16="http://schemas.microsoft.com/office/drawing/2014/main" id="{41284DB4-AC74-C433-9D51-A50CAFD064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54dda1946d_4_2726:notes">
            <a:extLst>
              <a:ext uri="{FF2B5EF4-FFF2-40B4-BE49-F238E27FC236}">
                <a16:creationId xmlns:a16="http://schemas.microsoft.com/office/drawing/2014/main" id="{805AADE5-2C3D-FCB5-09BB-08AC36A25A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26386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 name="Google Shape;13;p2"/>
          <p:cNvSpPr txBox="1">
            <a:spLocks noGrp="1"/>
          </p:cNvSpPr>
          <p:nvPr>
            <p:ph type="ctrTitle"/>
          </p:nvPr>
        </p:nvSpPr>
        <p:spPr>
          <a:xfrm>
            <a:off x="713225" y="2634850"/>
            <a:ext cx="3862500" cy="13851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Clr>
                <a:srgbClr val="191919"/>
              </a:buClr>
              <a:buSzPts val="5200"/>
              <a:buNone/>
              <a:defRPr sz="7000" b="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3225" y="3970798"/>
            <a:ext cx="3862500" cy="405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23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3"/>
            <p:cNvSpPr/>
            <p:nvPr/>
          </p:nvSpPr>
          <p:spPr>
            <a:xfrm rot="-3948904" flipH="1">
              <a:off x="-1026291" y="-790996"/>
              <a:ext cx="2252181" cy="184703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2" name="Google Shape;24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3" name="Google Shape;243;p13"/>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13"/>
          <p:cNvSpPr txBox="1">
            <a:spLocks noGrp="1"/>
          </p:cNvSpPr>
          <p:nvPr>
            <p:ph type="subTitle" idx="2"/>
          </p:nvPr>
        </p:nvSpPr>
        <p:spPr>
          <a:xfrm>
            <a:off x="3393754" y="2858089"/>
            <a:ext cx="23565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13"/>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13"/>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7" name="Google Shape;247;p13"/>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8" name="Google Shape;248;p13"/>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9"/>
        <p:cNvGrpSpPr/>
        <p:nvPr/>
      </p:nvGrpSpPr>
      <p:grpSpPr>
        <a:xfrm>
          <a:off x="0" y="0"/>
          <a:ext cx="0" cy="0"/>
          <a:chOff x="0" y="0"/>
          <a:chExt cx="0" cy="0"/>
        </a:xfrm>
      </p:grpSpPr>
      <p:sp>
        <p:nvSpPr>
          <p:cNvPr id="300" name="Google Shape;30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14"/>
          <p:cNvSpPr txBox="1">
            <a:spLocks noGrp="1"/>
          </p:cNvSpPr>
          <p:nvPr>
            <p:ph type="subTitle" idx="1"/>
          </p:nvPr>
        </p:nvSpPr>
        <p:spPr>
          <a:xfrm>
            <a:off x="15243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14"/>
          <p:cNvSpPr txBox="1">
            <a:spLocks noGrp="1"/>
          </p:cNvSpPr>
          <p:nvPr>
            <p:ph type="subTitle" idx="2"/>
          </p:nvPr>
        </p:nvSpPr>
        <p:spPr>
          <a:xfrm>
            <a:off x="54190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14"/>
          <p:cNvSpPr txBox="1">
            <a:spLocks noGrp="1"/>
          </p:cNvSpPr>
          <p:nvPr>
            <p:ph type="subTitle" idx="3"/>
          </p:nvPr>
        </p:nvSpPr>
        <p:spPr>
          <a:xfrm>
            <a:off x="15243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14"/>
          <p:cNvSpPr txBox="1">
            <a:spLocks noGrp="1"/>
          </p:cNvSpPr>
          <p:nvPr>
            <p:ph type="subTitle" idx="4"/>
          </p:nvPr>
        </p:nvSpPr>
        <p:spPr>
          <a:xfrm>
            <a:off x="54190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4"/>
          <p:cNvSpPr txBox="1">
            <a:spLocks noGrp="1"/>
          </p:cNvSpPr>
          <p:nvPr>
            <p:ph type="title" idx="5" hasCustomPrompt="1"/>
          </p:nvPr>
        </p:nvSpPr>
        <p:spPr>
          <a:xfrm>
            <a:off x="859275" y="1424275"/>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a:spLocks noGrp="1"/>
          </p:cNvSpPr>
          <p:nvPr>
            <p:ph type="title" idx="6" hasCustomPrompt="1"/>
          </p:nvPr>
        </p:nvSpPr>
        <p:spPr>
          <a:xfrm>
            <a:off x="859275" y="3080674"/>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a:spLocks noGrp="1"/>
          </p:cNvSpPr>
          <p:nvPr>
            <p:ph type="title" idx="7" hasCustomPrompt="1"/>
          </p:nvPr>
        </p:nvSpPr>
        <p:spPr>
          <a:xfrm>
            <a:off x="4753977" y="1424275"/>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a:spLocks noGrp="1"/>
          </p:cNvSpPr>
          <p:nvPr>
            <p:ph type="title" idx="8" hasCustomPrompt="1"/>
          </p:nvPr>
        </p:nvSpPr>
        <p:spPr>
          <a:xfrm>
            <a:off x="4753977" y="3080674"/>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a:spLocks noGrp="1"/>
          </p:cNvSpPr>
          <p:nvPr>
            <p:ph type="subTitle" idx="9"/>
          </p:nvPr>
        </p:nvSpPr>
        <p:spPr>
          <a:xfrm>
            <a:off x="15243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0" name="Google Shape;310;p14"/>
          <p:cNvSpPr txBox="1">
            <a:spLocks noGrp="1"/>
          </p:cNvSpPr>
          <p:nvPr>
            <p:ph type="subTitle" idx="13"/>
          </p:nvPr>
        </p:nvSpPr>
        <p:spPr>
          <a:xfrm>
            <a:off x="54190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1" name="Google Shape;311;p14"/>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2" name="Google Shape;312;p14"/>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4"/>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3" name="Google Shape;343;p15"/>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4" name="Google Shape;344;p15"/>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5" name="Google Shape;345;p15"/>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6" name="Google Shape;346;p15"/>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7" name="Google Shape;347;p15"/>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8" name="Google Shape;348;p15"/>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9" name="Google Shape;349;p15"/>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0" name="Google Shape;350;p15"/>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1" name="Google Shape;351;p15"/>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2" name="Google Shape;352;p15"/>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3" name="Google Shape;353;p15"/>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4" name="Google Shape;354;p15"/>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5"/>
            <p:cNvSpPr/>
            <p:nvPr/>
          </p:nvSpPr>
          <p:spPr>
            <a:xfrm rot="7161465" flipH="1">
              <a:off x="7349081" y="3959289"/>
              <a:ext cx="2935948" cy="240779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383"/>
        <p:cNvGrpSpPr/>
        <p:nvPr/>
      </p:nvGrpSpPr>
      <p:grpSpPr>
        <a:xfrm>
          <a:off x="0" y="0"/>
          <a:ext cx="0" cy="0"/>
          <a:chOff x="0" y="0"/>
          <a:chExt cx="0" cy="0"/>
        </a:xfrm>
      </p:grpSpPr>
      <p:sp>
        <p:nvSpPr>
          <p:cNvPr id="384" name="Google Shape;384;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5" name="Google Shape;385;p16"/>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Font typeface="Arial"/>
              <a:buChar char="●"/>
              <a:defRPr sz="1400"/>
            </a:lvl1pPr>
            <a:lvl2pPr lvl="1" algn="ctr" rtl="0">
              <a:lnSpc>
                <a:spcPct val="100000"/>
              </a:lnSpc>
              <a:spcBef>
                <a:spcPts val="0"/>
              </a:spcBef>
              <a:spcAft>
                <a:spcPts val="0"/>
              </a:spcAft>
              <a:buClr>
                <a:srgbClr val="000000"/>
              </a:buClr>
              <a:buSzPts val="1400"/>
              <a:buFont typeface="Arial"/>
              <a:buChar char="○"/>
              <a:defRPr/>
            </a:lvl2pPr>
            <a:lvl3pPr lvl="2" algn="ctr" rtl="0">
              <a:lnSpc>
                <a:spcPct val="100000"/>
              </a:lnSpc>
              <a:spcBef>
                <a:spcPts val="0"/>
              </a:spcBef>
              <a:spcAft>
                <a:spcPts val="0"/>
              </a:spcAft>
              <a:buClr>
                <a:srgbClr val="000000"/>
              </a:buClr>
              <a:buSzPts val="1400"/>
              <a:buFont typeface="Arial"/>
              <a:buChar char="■"/>
              <a:defRPr/>
            </a:lvl3pPr>
            <a:lvl4pPr lvl="3" algn="ctr" rtl="0">
              <a:lnSpc>
                <a:spcPct val="100000"/>
              </a:lnSpc>
              <a:spcBef>
                <a:spcPts val="0"/>
              </a:spcBef>
              <a:spcAft>
                <a:spcPts val="0"/>
              </a:spcAft>
              <a:buClr>
                <a:srgbClr val="000000"/>
              </a:buClr>
              <a:buSzPts val="1400"/>
              <a:buFont typeface="Arial"/>
              <a:buChar char="●"/>
              <a:defRPr/>
            </a:lvl4pPr>
            <a:lvl5pPr lvl="4" algn="ctr" rtl="0">
              <a:lnSpc>
                <a:spcPct val="100000"/>
              </a:lnSpc>
              <a:spcBef>
                <a:spcPts val="0"/>
              </a:spcBef>
              <a:spcAft>
                <a:spcPts val="0"/>
              </a:spcAft>
              <a:buClr>
                <a:srgbClr val="000000"/>
              </a:buClr>
              <a:buSzPts val="1400"/>
              <a:buFont typeface="Arial"/>
              <a:buChar char="○"/>
              <a:defRPr/>
            </a:lvl5pPr>
            <a:lvl6pPr lvl="5" algn="ctr" rtl="0">
              <a:lnSpc>
                <a:spcPct val="100000"/>
              </a:lnSpc>
              <a:spcBef>
                <a:spcPts val="0"/>
              </a:spcBef>
              <a:spcAft>
                <a:spcPts val="0"/>
              </a:spcAft>
              <a:buClr>
                <a:srgbClr val="000000"/>
              </a:buClr>
              <a:buSzPts val="1400"/>
              <a:buFont typeface="Arial"/>
              <a:buChar char="■"/>
              <a:defRPr/>
            </a:lvl6pPr>
            <a:lvl7pPr lvl="6" algn="ctr" rtl="0">
              <a:lnSpc>
                <a:spcPct val="100000"/>
              </a:lnSpc>
              <a:spcBef>
                <a:spcPts val="0"/>
              </a:spcBef>
              <a:spcAft>
                <a:spcPts val="0"/>
              </a:spcAft>
              <a:buClr>
                <a:srgbClr val="000000"/>
              </a:buClr>
              <a:buSzPts val="1400"/>
              <a:buFont typeface="Arial"/>
              <a:buChar char="●"/>
              <a:defRPr/>
            </a:lvl7pPr>
            <a:lvl8pPr lvl="7" algn="ctr" rtl="0">
              <a:lnSpc>
                <a:spcPct val="100000"/>
              </a:lnSpc>
              <a:spcBef>
                <a:spcPts val="0"/>
              </a:spcBef>
              <a:spcAft>
                <a:spcPts val="0"/>
              </a:spcAft>
              <a:buClr>
                <a:srgbClr val="000000"/>
              </a:buClr>
              <a:buSzPts val="1400"/>
              <a:buFont typeface="Arial"/>
              <a:buChar char="○"/>
              <a:defRPr/>
            </a:lvl8pPr>
            <a:lvl9pPr lvl="8" algn="ctr" rtl="0">
              <a:lnSpc>
                <a:spcPct val="100000"/>
              </a:lnSpc>
              <a:spcBef>
                <a:spcPts val="0"/>
              </a:spcBef>
              <a:spcAft>
                <a:spcPts val="0"/>
              </a:spcAft>
              <a:buClr>
                <a:srgbClr val="000000"/>
              </a:buClr>
              <a:buSzPts val="1400"/>
              <a:buFont typeface="Arial"/>
              <a:buChar char="■"/>
              <a:defRPr/>
            </a:lvl9pPr>
          </a:lstStyle>
          <a:p>
            <a:endParaRPr/>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1_1">
    <p:spTree>
      <p:nvGrpSpPr>
        <p:cNvPr id="1" name="Shape 393"/>
        <p:cNvGrpSpPr/>
        <p:nvPr/>
      </p:nvGrpSpPr>
      <p:grpSpPr>
        <a:xfrm>
          <a:off x="0" y="0"/>
          <a:ext cx="0" cy="0"/>
          <a:chOff x="0" y="0"/>
          <a:chExt cx="0" cy="0"/>
        </a:xfrm>
      </p:grpSpPr>
      <p:sp>
        <p:nvSpPr>
          <p:cNvPr id="394" name="Google Shape;394;p1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5" name="Google Shape;395;p17"/>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396"/>
        <p:cNvGrpSpPr/>
        <p:nvPr/>
      </p:nvGrpSpPr>
      <p:grpSpPr>
        <a:xfrm>
          <a:off x="0" y="0"/>
          <a:ext cx="0" cy="0"/>
          <a:chOff x="0" y="0"/>
          <a:chExt cx="0" cy="0"/>
        </a:xfrm>
      </p:grpSpPr>
      <p:sp>
        <p:nvSpPr>
          <p:cNvPr id="397" name="Google Shape;397;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8"/>
            <p:cNvSpPr/>
            <p:nvPr/>
          </p:nvSpPr>
          <p:spPr>
            <a:xfrm rot="-10245665" flipH="1">
              <a:off x="-723336" y="4183034"/>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429"/>
        <p:cNvGrpSpPr/>
        <p:nvPr/>
      </p:nvGrpSpPr>
      <p:grpSpPr>
        <a:xfrm>
          <a:off x="0" y="0"/>
          <a:ext cx="0" cy="0"/>
          <a:chOff x="0" y="0"/>
          <a:chExt cx="0" cy="0"/>
        </a:xfrm>
      </p:grpSpPr>
      <p:sp>
        <p:nvSpPr>
          <p:cNvPr id="430" name="Google Shape;430;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9"/>
            <p:cNvSpPr/>
            <p:nvPr/>
          </p:nvSpPr>
          <p:spPr>
            <a:xfrm rot="6417430" flipH="1">
              <a:off x="7465596" y="3990147"/>
              <a:ext cx="2966740" cy="2433045"/>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458"/>
        <p:cNvGrpSpPr/>
        <p:nvPr/>
      </p:nvGrpSpPr>
      <p:grpSpPr>
        <a:xfrm>
          <a:off x="0" y="0"/>
          <a:ext cx="0" cy="0"/>
          <a:chOff x="0" y="0"/>
          <a:chExt cx="0" cy="0"/>
        </a:xfrm>
      </p:grpSpPr>
      <p:sp>
        <p:nvSpPr>
          <p:cNvPr id="459" name="Google Shape;459;p2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20"/>
            <p:cNvSpPr/>
            <p:nvPr/>
          </p:nvSpPr>
          <p:spPr>
            <a:xfrm rot="6952720" flipH="1">
              <a:off x="7556640" y="3956446"/>
              <a:ext cx="2602540" cy="213436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avLst/>
                <a:gdLst/>
                <a:ahLst/>
                <a:cxnLst/>
                <a:rect l="l" t="t" r="r" b="b"/>
                <a:pathLst>
                  <a:path w="786" h="958" extrusionOk="0">
                    <a:moveTo>
                      <a:pt x="637" y="958"/>
                    </a:moveTo>
                    <a:lnTo>
                      <a:pt x="0" y="847"/>
                    </a:lnTo>
                    <a:lnTo>
                      <a:pt x="149" y="0"/>
                    </a:lnTo>
                    <a:lnTo>
                      <a:pt x="786" y="112"/>
                    </a:lnTo>
                    <a:lnTo>
                      <a:pt x="637" y="95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6" name="Google Shape;506;p21"/>
          <p:cNvSpPr txBox="1">
            <a:spLocks noGrp="1"/>
          </p:cNvSpPr>
          <p:nvPr>
            <p:ph type="title"/>
          </p:nvPr>
        </p:nvSpPr>
        <p:spPr>
          <a:xfrm>
            <a:off x="713263" y="6775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07" name="Google Shape;507;p21"/>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8" name="Google Shape;508;p21"/>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lang="en" sz="12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and includes icons by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and infographics &amp; images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DM Sans"/>
                <a:ea typeface="DM Sans"/>
                <a:cs typeface="DM Sans"/>
                <a:sym typeface="DM Sans"/>
              </a:rPr>
              <a:t> </a:t>
            </a:r>
            <a:endParaRPr sz="1200" b="1" u="sng">
              <a:solidFill>
                <a:schemeClr val="dk1"/>
              </a:solidFill>
              <a:latin typeface="DM Sans"/>
              <a:ea typeface="DM Sans"/>
              <a:cs typeface="DM Sans"/>
              <a:sym typeface="DM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871075" y="2969400"/>
            <a:ext cx="4559700" cy="13035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SzPts val="3600"/>
              <a:buNone/>
              <a:defRPr sz="4100" b="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871075" y="2425725"/>
            <a:ext cx="996900" cy="7011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400" b="0">
                <a:solidFill>
                  <a:schemeClr val="lt1"/>
                </a:solidFill>
                <a:latin typeface="Baloo 2 ExtraBold"/>
                <a:ea typeface="Baloo 2 ExtraBold"/>
                <a:cs typeface="Baloo 2 ExtraBold"/>
                <a:sym typeface="Baloo 2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a:spLocks noGrp="1"/>
          </p:cNvSpPr>
          <p:nvPr>
            <p:ph type="subTitle" idx="1"/>
          </p:nvPr>
        </p:nvSpPr>
        <p:spPr>
          <a:xfrm>
            <a:off x="3871075" y="4229000"/>
            <a:ext cx="45597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DM Sans"/>
                <a:ea typeface="DM Sans"/>
                <a:cs typeface="DM Sans"/>
                <a:sym typeface="DM Sa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rot="7341459" flipH="1">
              <a:off x="-1767562" y="4061175"/>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avLst/>
                <a:gdLst/>
                <a:ahLst/>
                <a:cxnLst/>
                <a:rect l="l" t="t" r="r" b="b"/>
                <a:pathLst>
                  <a:path w="15852" h="19458" extrusionOk="0">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8"/>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9"/>
        <p:cNvGrpSpPr/>
        <p:nvPr/>
      </p:nvGrpSpPr>
      <p:grpSpPr>
        <a:xfrm>
          <a:off x="0" y="0"/>
          <a:ext cx="0" cy="0"/>
          <a:chOff x="0" y="0"/>
          <a:chExt cx="0" cy="0"/>
        </a:xfrm>
      </p:grpSpPr>
      <p:sp>
        <p:nvSpPr>
          <p:cNvPr id="660" name="Google Shape;660;p2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20000" y="1063351"/>
            <a:ext cx="7704000" cy="396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solidFill>
                  <a:srgbClr val="201338"/>
                </a:solidFill>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5"/>
            <p:cNvSpPr/>
            <p:nvPr/>
          </p:nvSpPr>
          <p:spPr>
            <a:xfrm rot="1287706" flipH="1">
              <a:off x="7067490" y="-1325546"/>
              <a:ext cx="3339997" cy="2739156"/>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avLst/>
                <a:gdLst/>
                <a:ahLst/>
                <a:cxnLst/>
                <a:rect l="l" t="t" r="r" b="b"/>
                <a:pathLst>
                  <a:path w="1325" h="81" extrusionOk="0">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avLst/>
                <a:gdLst/>
                <a:ahLst/>
                <a:cxnLst/>
                <a:rect l="l" t="t" r="r" b="b"/>
                <a:pathLst>
                  <a:path w="1046" h="569" extrusionOk="0">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2" name="Google Shape;8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 name="Google Shape;83;p5"/>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4" name="Google Shape;84;p5"/>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 name="Google Shape;85;p5"/>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86" name="Google Shape;86;p5"/>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6"/>
            <p:cNvSpPr/>
            <p:nvPr/>
          </p:nvSpPr>
          <p:spPr>
            <a:xfrm rot="-9880295" flipH="1">
              <a:off x="-863626" y="4019806"/>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7"/>
        <p:cNvGrpSpPr/>
        <p:nvPr/>
      </p:nvGrpSpPr>
      <p:grpSpPr>
        <a:xfrm>
          <a:off x="0" y="0"/>
          <a:ext cx="0" cy="0"/>
          <a:chOff x="0" y="0"/>
          <a:chExt cx="0" cy="0"/>
        </a:xfrm>
      </p:grpSpPr>
      <p:sp>
        <p:nvSpPr>
          <p:cNvPr id="128" name="Google Shape;128;p7"/>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9" name="Google Shape;129;p7"/>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30" name="Google Shape;130;p7"/>
          <p:cNvSpPr>
            <a:spLocks noGrp="1"/>
          </p:cNvSpPr>
          <p:nvPr>
            <p:ph type="pic" idx="2"/>
          </p:nvPr>
        </p:nvSpPr>
        <p:spPr>
          <a:xfrm>
            <a:off x="5287787" y="1164750"/>
            <a:ext cx="2702100" cy="3145200"/>
          </a:xfrm>
          <a:prstGeom prst="roundRect">
            <a:avLst>
              <a:gd name="adj" fmla="val 16667"/>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7"/>
            <p:cNvSpPr/>
            <p:nvPr/>
          </p:nvSpPr>
          <p:spPr>
            <a:xfrm rot="-9880295" flipH="1">
              <a:off x="-871076" y="41209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 name="Google Shape;189;p8"/>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7"/>
        <p:cNvGrpSpPr/>
        <p:nvPr/>
      </p:nvGrpSpPr>
      <p:grpSpPr>
        <a:xfrm>
          <a:off x="0" y="0"/>
          <a:ext cx="0" cy="0"/>
          <a:chOff x="0" y="0"/>
          <a:chExt cx="0" cy="0"/>
        </a:xfrm>
      </p:grpSpPr>
      <p:sp>
        <p:nvSpPr>
          <p:cNvPr id="228" name="Google Shape;228;p10"/>
          <p:cNvSpPr>
            <a:spLocks noGrp="1"/>
          </p:cNvSpPr>
          <p:nvPr>
            <p:ph type="pic" idx="2"/>
          </p:nvPr>
        </p:nvSpPr>
        <p:spPr>
          <a:xfrm>
            <a:off x="1" y="-13725"/>
            <a:ext cx="9144000" cy="5157300"/>
          </a:xfrm>
          <a:prstGeom prst="rect">
            <a:avLst/>
          </a:prstGeom>
          <a:noFill/>
          <a:ln>
            <a:noFill/>
          </a:ln>
        </p:spPr>
      </p:sp>
      <p:sp>
        <p:nvSpPr>
          <p:cNvPr id="229" name="Google Shape;229;p10"/>
          <p:cNvSpPr txBox="1">
            <a:spLocks noGrp="1"/>
          </p:cNvSpPr>
          <p:nvPr>
            <p:ph type="title"/>
          </p:nvPr>
        </p:nvSpPr>
        <p:spPr>
          <a:xfrm>
            <a:off x="997050" y="4090650"/>
            <a:ext cx="7149900" cy="572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2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5" name="Google Shape;235;p11"/>
          <p:cNvSpPr txBox="1">
            <a:spLocks noGrp="1"/>
          </p:cNvSpPr>
          <p:nvPr>
            <p:ph type="title" hasCustomPrompt="1"/>
          </p:nvPr>
        </p:nvSpPr>
        <p:spPr>
          <a:xfrm>
            <a:off x="5302675" y="2703800"/>
            <a:ext cx="3128100" cy="10782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a:spLocks noGrp="1"/>
          </p:cNvSpPr>
          <p:nvPr>
            <p:ph type="subTitle" idx="1"/>
          </p:nvPr>
        </p:nvSpPr>
        <p:spPr>
          <a:xfrm>
            <a:off x="5302675" y="3673475"/>
            <a:ext cx="3128100" cy="682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pic>
        <p:nvPicPr>
          <p:cNvPr id="3" name="Picture 2" descr="A logo with text on it&#10;&#10;AI-generated content may be incorrect.">
            <a:extLst>
              <a:ext uri="{FF2B5EF4-FFF2-40B4-BE49-F238E27FC236}">
                <a16:creationId xmlns:a16="http://schemas.microsoft.com/office/drawing/2014/main" id="{15BF4CE7-9012-FC68-752B-F15F52C8186C}"/>
              </a:ext>
            </a:extLst>
          </p:cNvPr>
          <p:cNvPicPr>
            <a:picLocks noChangeAspect="1"/>
          </p:cNvPicPr>
          <p:nvPr userDrawn="1"/>
        </p:nvPicPr>
        <p:blipFill>
          <a:blip r:embed="rId23"/>
          <a:stretch>
            <a:fillRect/>
          </a:stretch>
        </p:blipFill>
        <p:spPr>
          <a:xfrm>
            <a:off x="6882986" y="4714824"/>
            <a:ext cx="2261014" cy="428676"/>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55"/>
        <p:cNvGrpSpPr/>
        <p:nvPr/>
      </p:nvGrpSpPr>
      <p:grpSpPr>
        <a:xfrm>
          <a:off x="0" y="0"/>
          <a:ext cx="0" cy="0"/>
          <a:chOff x="0" y="0"/>
          <a:chExt cx="0" cy="0"/>
        </a:xfrm>
      </p:grpSpPr>
      <p:sp>
        <p:nvSpPr>
          <p:cNvPr id="656" name="Google Shape;65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57" name="Google Shape;65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hyperlink" Target="https://doi.org/10.1016/j.jocs.2010.12.007" TargetMode="Externa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9.xml"/><Relationship Id="rId1" Type="http://schemas.openxmlformats.org/officeDocument/2006/relationships/slideLayout" Target="../slideLayouts/slideLayout18.xml"/><Relationship Id="rId5" Type="http://schemas.openxmlformats.org/officeDocument/2006/relationships/image" Target="../media/image3.png"/><Relationship Id="rId4" Type="http://schemas.openxmlformats.org/officeDocument/2006/relationships/hyperlink" Target="https://docs.google.com/spreadsheets/d/1pvMpyR6z5KcWv8CJ8tz7jY3zpxna8aNmGUyTx3RR8r8/copy#gid=0"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30.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31.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5.xml"/><Relationship Id="rId16" Type="http://schemas.openxmlformats.org/officeDocument/2006/relationships/slide" Target="slide36.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4.xml"/><Relationship Id="rId5" Type="http://schemas.openxmlformats.org/officeDocument/2006/relationships/hyperlink" Target="http://bit.ly/33VAFh3" TargetMode="External"/><Relationship Id="rId15" Type="http://schemas.openxmlformats.org/officeDocument/2006/relationships/slide" Target="slide42.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15.xm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14.xm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4.xml.rels><?xml version="1.0" encoding="UTF-8" standalone="yes"?>
<Relationships xmlns="http://schemas.openxmlformats.org/package/2006/relationships"><Relationship Id="rId3" Type="http://schemas.openxmlformats.org/officeDocument/2006/relationships/hyperlink" Target="https://fonts.google.com/specimen/Baloo+2" TargetMode="External"/><Relationship Id="rId2" Type="http://schemas.openxmlformats.org/officeDocument/2006/relationships/notesSlide" Target="../notesSlides/notesSlide31.xml"/><Relationship Id="rId1" Type="http://schemas.openxmlformats.org/officeDocument/2006/relationships/slideLayout" Target="../slideLayouts/slideLayout23.xml"/><Relationship Id="rId4" Type="http://schemas.openxmlformats.org/officeDocument/2006/relationships/hyperlink" Target="https://fonts.google.com/specimen/DM+Sans"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2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2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27"/>
          <p:cNvSpPr/>
          <p:nvPr/>
        </p:nvSpPr>
        <p:spPr>
          <a:xfrm>
            <a:off x="7330025" y="459500"/>
            <a:ext cx="1262100" cy="3504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666" name="Google Shape;666;p27"/>
          <p:cNvSpPr txBox="1">
            <a:spLocks noGrp="1"/>
          </p:cNvSpPr>
          <p:nvPr>
            <p:ph type="ctrTitle"/>
          </p:nvPr>
        </p:nvSpPr>
        <p:spPr>
          <a:xfrm>
            <a:off x="219456" y="341376"/>
            <a:ext cx="4633784" cy="367857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dirty="0"/>
              <a:t>Sentiment-Driven Gold Price Prediction Using News Headlines and Social Media</a:t>
            </a:r>
            <a:endParaRPr sz="4400" dirty="0"/>
          </a:p>
        </p:txBody>
      </p:sp>
      <p:sp>
        <p:nvSpPr>
          <p:cNvPr id="667" name="Google Shape;667;p27"/>
          <p:cNvSpPr txBox="1">
            <a:spLocks noGrp="1"/>
          </p:cNvSpPr>
          <p:nvPr>
            <p:ph type="subTitle" idx="1"/>
          </p:nvPr>
        </p:nvSpPr>
        <p:spPr>
          <a:xfrm>
            <a:off x="297883" y="3909897"/>
            <a:ext cx="3862500" cy="4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Hazim Fitri Bin Ahmad Faudzi (P152419)</a:t>
            </a:r>
            <a:endParaRPr dirty="0"/>
          </a:p>
        </p:txBody>
      </p:sp>
      <p:sp>
        <p:nvSpPr>
          <p:cNvPr id="668" name="Google Shape;668;p27"/>
          <p:cNvSpPr txBox="1">
            <a:spLocks noGrp="1"/>
          </p:cNvSpPr>
          <p:nvPr>
            <p:ph type="subTitle" idx="1"/>
          </p:nvPr>
        </p:nvSpPr>
        <p:spPr>
          <a:xfrm>
            <a:off x="7417325" y="432175"/>
            <a:ext cx="10875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latin typeface="Baloo 2 ExtraBold"/>
                <a:ea typeface="Baloo 2 ExtraBold"/>
                <a:cs typeface="Baloo 2 ExtraBold"/>
                <a:sym typeface="Baloo 2 ExtraBold"/>
              </a:rPr>
              <a:t>6th Grade</a:t>
            </a:r>
            <a:endParaRPr dirty="0">
              <a:solidFill>
                <a:schemeClr val="dk2"/>
              </a:solidFill>
              <a:latin typeface="Baloo 2 ExtraBold"/>
              <a:ea typeface="Baloo 2 ExtraBold"/>
              <a:cs typeface="Baloo 2 ExtraBold"/>
              <a:sym typeface="Baloo 2 ExtraBold"/>
            </a:endParaRPr>
          </a:p>
        </p:txBody>
      </p:sp>
      <p:grpSp>
        <p:nvGrpSpPr>
          <p:cNvPr id="669" name="Google Shape;669;p27"/>
          <p:cNvGrpSpPr/>
          <p:nvPr/>
        </p:nvGrpSpPr>
        <p:grpSpPr>
          <a:xfrm>
            <a:off x="4765672" y="760436"/>
            <a:ext cx="3246799" cy="3446635"/>
            <a:chOff x="4765672" y="760436"/>
            <a:chExt cx="3246799" cy="3446635"/>
          </a:xfrm>
        </p:grpSpPr>
        <p:sp>
          <p:nvSpPr>
            <p:cNvPr id="670" name="Google Shape;670;p27"/>
            <p:cNvSpPr/>
            <p:nvPr/>
          </p:nvSpPr>
          <p:spPr>
            <a:xfrm>
              <a:off x="4980353" y="110443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avLst/>
                <a:gdLst/>
                <a:ahLst/>
                <a:cxnLst/>
                <a:rect l="l" t="t" r="r" b="b"/>
                <a:pathLst>
                  <a:path w="446" h="206" extrusionOk="0">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avLst/>
                <a:gdLst/>
                <a:ahLst/>
                <a:cxnLst/>
                <a:rect l="l" t="t" r="r" b="b"/>
                <a:pathLst>
                  <a:path w="446" h="206" extrusionOk="0">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avLst/>
                <a:gdLst/>
                <a:ahLst/>
                <a:cxnLst/>
                <a:rect l="l" t="t" r="r" b="b"/>
                <a:pathLst>
                  <a:path w="734" h="1232" extrusionOk="0">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avLst/>
                <a:gdLst/>
                <a:ahLst/>
                <a:cxnLst/>
                <a:rect l="l" t="t" r="r" b="b"/>
                <a:pathLst>
                  <a:path w="374" h="743" extrusionOk="0">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avLst/>
                <a:gdLst/>
                <a:ahLst/>
                <a:cxnLst/>
                <a:rect l="l" t="t" r="r" b="b"/>
                <a:pathLst>
                  <a:path w="124" h="448" extrusionOk="0">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avLst/>
                <a:gdLst/>
                <a:ahLst/>
                <a:cxnLst/>
                <a:rect l="l" t="t" r="r" b="b"/>
                <a:pathLst>
                  <a:path w="569" h="887" extrusionOk="0">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avLst/>
                <a:gdLst/>
                <a:ahLst/>
                <a:cxnLst/>
                <a:rect l="l" t="t" r="r" b="b"/>
                <a:pathLst>
                  <a:path w="408" h="470" extrusionOk="0">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avLst/>
                <a:gdLst/>
                <a:ahLst/>
                <a:cxnLst/>
                <a:rect l="l" t="t" r="r" b="b"/>
                <a:pathLst>
                  <a:path w="252" h="176" extrusionOk="0">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avLst/>
                <a:gdLst/>
                <a:ahLst/>
                <a:cxnLst/>
                <a:rect l="l" t="t" r="r" b="b"/>
                <a:pathLst>
                  <a:path w="63" h="78" extrusionOk="0">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avLst/>
                <a:gdLst/>
                <a:ahLst/>
                <a:cxnLst/>
                <a:rect l="l" t="t" r="r" b="b"/>
                <a:pathLst>
                  <a:path w="45" h="61" extrusionOk="0">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avLst/>
                <a:gdLst/>
                <a:ahLst/>
                <a:cxnLst/>
                <a:rect l="l" t="t" r="r" b="b"/>
                <a:pathLst>
                  <a:path w="613" h="687" extrusionOk="0">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avLst/>
                <a:gdLst/>
                <a:ahLst/>
                <a:cxnLst/>
                <a:rect l="l" t="t" r="r" b="b"/>
                <a:pathLst>
                  <a:path w="611" h="335" extrusionOk="0">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avLst/>
                <a:gdLst/>
                <a:ahLst/>
                <a:cxnLst/>
                <a:rect l="l" t="t" r="r" b="b"/>
                <a:pathLst>
                  <a:path w="105" h="37" extrusionOk="0">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avLst/>
                <a:gdLst/>
                <a:ahLst/>
                <a:cxnLst/>
                <a:rect l="l" t="t" r="r" b="b"/>
                <a:pathLst>
                  <a:path w="611" h="335" extrusionOk="0">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avLst/>
                <a:gdLst/>
                <a:ahLst/>
                <a:cxnLst/>
                <a:rect l="l" t="t" r="r" b="b"/>
                <a:pathLst>
                  <a:path w="218" h="178" extrusionOk="0">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7">
          <a:extLst>
            <a:ext uri="{FF2B5EF4-FFF2-40B4-BE49-F238E27FC236}">
              <a16:creationId xmlns:a16="http://schemas.microsoft.com/office/drawing/2014/main" id="{6D1BC6CB-0198-5333-5E72-13A35E76FBE4}"/>
            </a:ext>
          </a:extLst>
        </p:cNvPr>
        <p:cNvGrpSpPr/>
        <p:nvPr/>
      </p:nvGrpSpPr>
      <p:grpSpPr>
        <a:xfrm>
          <a:off x="0" y="0"/>
          <a:ext cx="0" cy="0"/>
          <a:chOff x="0" y="0"/>
          <a:chExt cx="0" cy="0"/>
        </a:xfrm>
      </p:grpSpPr>
      <p:sp>
        <p:nvSpPr>
          <p:cNvPr id="1258" name="Google Shape;1258;p42">
            <a:extLst>
              <a:ext uri="{FF2B5EF4-FFF2-40B4-BE49-F238E27FC236}">
                <a16:creationId xmlns:a16="http://schemas.microsoft.com/office/drawing/2014/main" id="{AFCDE49E-5AA9-368F-3C39-56EE31E5DEC6}"/>
              </a:ext>
            </a:extLst>
          </p:cNvPr>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Literature Review</a:t>
            </a:r>
            <a:endParaRPr dirty="0"/>
          </a:p>
        </p:txBody>
      </p:sp>
      <p:sp>
        <p:nvSpPr>
          <p:cNvPr id="1259" name="Google Shape;1259;p42">
            <a:extLst>
              <a:ext uri="{FF2B5EF4-FFF2-40B4-BE49-F238E27FC236}">
                <a16:creationId xmlns:a16="http://schemas.microsoft.com/office/drawing/2014/main" id="{5D53DABE-A2F8-328B-CCB2-496291EF7A93}"/>
              </a:ext>
            </a:extLst>
          </p:cNvPr>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a:extLst>
              <a:ext uri="{FF2B5EF4-FFF2-40B4-BE49-F238E27FC236}">
                <a16:creationId xmlns:a16="http://schemas.microsoft.com/office/drawing/2014/main" id="{37816210-A2DA-DA29-7AFA-414AF4863047}"/>
              </a:ext>
            </a:extLst>
          </p:cNvPr>
          <p:cNvSpPr txBox="1">
            <a:spLocks noGrp="1"/>
          </p:cNvSpPr>
          <p:nvPr>
            <p:ph type="title" idx="4294967295"/>
          </p:nvPr>
        </p:nvSpPr>
        <p:spPr>
          <a:xfrm>
            <a:off x="1481975" y="2029700"/>
            <a:ext cx="6556500" cy="622800"/>
          </a:xfrm>
          <a:prstGeom prst="rect">
            <a:avLst/>
          </a:prstGeom>
        </p:spPr>
        <p:txBody>
          <a:bodyPr spcFirstLastPara="1" wrap="square" lIns="91425" tIns="91425" rIns="91425" bIns="91425" anchor="t" anchorCtr="0">
            <a:noAutofit/>
          </a:bodyPr>
          <a:lstStyle/>
          <a:p>
            <a:pPr lvl="0">
              <a:lnSpc>
                <a:spcPct val="115000"/>
              </a:lnSpc>
            </a:pPr>
            <a:r>
              <a:rPr lang="en-GB" sz="1400" dirty="0"/>
              <a:t>Models: RF, </a:t>
            </a:r>
            <a:r>
              <a:rPr lang="en-GB" sz="1400" dirty="0" err="1"/>
              <a:t>XGBoost</a:t>
            </a:r>
            <a:r>
              <a:rPr lang="en-GB" sz="1400" dirty="0"/>
              <a:t>, LSTM – each has strengths.</a:t>
            </a:r>
            <a:endParaRPr sz="1400" dirty="0"/>
          </a:p>
        </p:txBody>
      </p:sp>
      <p:sp>
        <p:nvSpPr>
          <p:cNvPr id="1261" name="Google Shape;1261;p42">
            <a:extLst>
              <a:ext uri="{FF2B5EF4-FFF2-40B4-BE49-F238E27FC236}">
                <a16:creationId xmlns:a16="http://schemas.microsoft.com/office/drawing/2014/main" id="{CEB28173-8D09-3583-0373-1B146F2A4F81}"/>
              </a:ext>
            </a:extLst>
          </p:cNvPr>
          <p:cNvSpPr/>
          <p:nvPr/>
        </p:nvSpPr>
        <p:spPr>
          <a:xfrm>
            <a:off x="1082975" y="20297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a:extLst>
              <a:ext uri="{FF2B5EF4-FFF2-40B4-BE49-F238E27FC236}">
                <a16:creationId xmlns:a16="http://schemas.microsoft.com/office/drawing/2014/main" id="{8FCDB409-060C-0178-217A-A40F771CFFAA}"/>
              </a:ext>
            </a:extLst>
          </p:cNvPr>
          <p:cNvSpPr txBox="1">
            <a:spLocks noGrp="1"/>
          </p:cNvSpPr>
          <p:nvPr>
            <p:ph type="title" idx="4294967295"/>
          </p:nvPr>
        </p:nvSpPr>
        <p:spPr>
          <a:xfrm>
            <a:off x="1481975" y="2883650"/>
            <a:ext cx="6556500" cy="622800"/>
          </a:xfrm>
          <a:prstGeom prst="rect">
            <a:avLst/>
          </a:prstGeom>
        </p:spPr>
        <p:txBody>
          <a:bodyPr spcFirstLastPara="1" wrap="square" lIns="91425" tIns="91425" rIns="91425" bIns="91425" anchor="t" anchorCtr="0">
            <a:noAutofit/>
          </a:bodyPr>
          <a:lstStyle/>
          <a:p>
            <a:r>
              <a:rPr lang="en-MY" sz="1400" dirty="0"/>
              <a:t>Metrics: RMSE, MAE, directional accuracy.</a:t>
            </a:r>
          </a:p>
        </p:txBody>
      </p:sp>
      <p:sp>
        <p:nvSpPr>
          <p:cNvPr id="1263" name="Google Shape;1263;p42">
            <a:extLst>
              <a:ext uri="{FF2B5EF4-FFF2-40B4-BE49-F238E27FC236}">
                <a16:creationId xmlns:a16="http://schemas.microsoft.com/office/drawing/2014/main" id="{E61A6D29-30DC-872E-14F7-389AFD812827}"/>
              </a:ext>
            </a:extLst>
          </p:cNvPr>
          <p:cNvSpPr/>
          <p:nvPr/>
        </p:nvSpPr>
        <p:spPr>
          <a:xfrm>
            <a:off x="1082975" y="288365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a:extLst>
              <a:ext uri="{FF2B5EF4-FFF2-40B4-BE49-F238E27FC236}">
                <a16:creationId xmlns:a16="http://schemas.microsoft.com/office/drawing/2014/main" id="{45FA96EB-4F3D-88C5-6216-B8E2A12E0FB9}"/>
              </a:ext>
            </a:extLst>
          </p:cNvPr>
          <p:cNvSpPr txBox="1">
            <a:spLocks noGrp="1"/>
          </p:cNvSpPr>
          <p:nvPr>
            <p:ph type="title" idx="4294967295"/>
          </p:nvPr>
        </p:nvSpPr>
        <p:spPr>
          <a:xfrm>
            <a:off x="1481975" y="373760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What is the result when you add 1/3 and 1/4? Express your answer as a simplified fraction</a:t>
            </a:r>
            <a:endParaRPr sz="1400"/>
          </a:p>
        </p:txBody>
      </p:sp>
      <p:sp>
        <p:nvSpPr>
          <p:cNvPr id="1265" name="Google Shape;1265;p42">
            <a:extLst>
              <a:ext uri="{FF2B5EF4-FFF2-40B4-BE49-F238E27FC236}">
                <a16:creationId xmlns:a16="http://schemas.microsoft.com/office/drawing/2014/main" id="{7008681C-15CE-3A54-92FA-F46056A50D97}"/>
              </a:ext>
            </a:extLst>
          </p:cNvPr>
          <p:cNvSpPr/>
          <p:nvPr/>
        </p:nvSpPr>
        <p:spPr>
          <a:xfrm>
            <a:off x="1082975" y="37376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extLst>
      <p:ext uri="{BB962C8B-B14F-4D97-AF65-F5344CB8AC3E}">
        <p14:creationId xmlns:p14="http://schemas.microsoft.com/office/powerpoint/2010/main" val="38912029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35"/>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Methodology</a:t>
            </a:r>
            <a:endParaRPr dirty="0"/>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avLst/>
                  <a:gdLst/>
                  <a:ahLst/>
                  <a:cxnLst/>
                  <a:rect l="l" t="t" r="r" b="b"/>
                  <a:pathLst>
                    <a:path w="380915" h="348197" extrusionOk="0">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avLst/>
                  <a:gdLst/>
                  <a:ahLst/>
                  <a:cxnLst/>
                  <a:rect l="l" t="t" r="r" b="b"/>
                  <a:pathLst>
                    <a:path w="20478" h="55911" extrusionOk="0">
                      <a:moveTo>
                        <a:pt x="20479" y="2572"/>
                      </a:moveTo>
                      <a:lnTo>
                        <a:pt x="0" y="55912"/>
                      </a:lnTo>
                      <a:cubicBezTo>
                        <a:pt x="0" y="55912"/>
                        <a:pt x="5905" y="3620"/>
                        <a:pt x="2191" y="0"/>
                      </a:cubicBezTo>
                      <a:lnTo>
                        <a:pt x="20479" y="2572"/>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avLst/>
                  <a:gdLst/>
                  <a:ahLst/>
                  <a:cxnLst/>
                  <a:rect l="l" t="t" r="r" b="b"/>
                  <a:pathLst>
                    <a:path w="655354" h="571433" extrusionOk="0">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avLst/>
                  <a:gdLst/>
                  <a:ahLst/>
                  <a:cxnLst/>
                  <a:rect l="l" t="t" r="r" b="b"/>
                  <a:pathLst>
                    <a:path w="581157" h="564744" extrusionOk="0">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avLst/>
                  <a:gdLst/>
                  <a:ahLst/>
                  <a:cxnLst/>
                  <a:rect l="l" t="t" r="r" b="b"/>
                  <a:pathLst>
                    <a:path w="126301" h="110108" extrusionOk="0">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avLst/>
                  <a:gdLst/>
                  <a:ahLst/>
                  <a:cxnLst/>
                  <a:rect l="l" t="t" r="r" b="b"/>
                  <a:pathLst>
                    <a:path w="291750"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avLst/>
                  <a:gdLst/>
                  <a:ahLst/>
                  <a:cxnLst/>
                  <a:rect l="l" t="t" r="r" b="b"/>
                  <a:pathLst>
                    <a:path w="126301" h="123348" extrusionOk="0">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avLst/>
                  <a:gdLst/>
                  <a:ahLst/>
                  <a:cxnLst/>
                  <a:rect l="l" t="t" r="r" b="b"/>
                  <a:pathLst>
                    <a:path w="291655"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avLst/>
                  <a:gdLst/>
                  <a:ahLst/>
                  <a:cxnLst/>
                  <a:rect l="l" t="t" r="r" b="b"/>
                  <a:pathLst>
                    <a:path w="429336" h="1226343" extrusionOk="0">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avLst/>
                  <a:gdLst/>
                  <a:ahLst/>
                  <a:cxnLst/>
                  <a:rect l="l" t="t" r="r" b="b"/>
                  <a:pathLst>
                    <a:path w="124015" h="1199768" extrusionOk="0">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avLst/>
                  <a:gdLst/>
                  <a:ahLst/>
                  <a:cxnLst/>
                  <a:rect l="l" t="t" r="r" b="b"/>
                  <a:pathLst>
                    <a:path w="161925" h="4095" extrusionOk="0">
                      <a:moveTo>
                        <a:pt x="0" y="0"/>
                      </a:moveTo>
                      <a:lnTo>
                        <a:pt x="161925" y="0"/>
                      </a:lnTo>
                      <a:lnTo>
                        <a:pt x="161925"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avLst/>
                  <a:gdLst/>
                  <a:ahLst/>
                  <a:cxnLst/>
                  <a:rect l="l" t="t" r="r" b="b"/>
                  <a:pathLst>
                    <a:path w="566737" h="1236059" extrusionOk="0">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avLst/>
                    <a:gdLst/>
                    <a:ahLst/>
                    <a:cxnLst/>
                    <a:rect l="l" t="t" r="r" b="b"/>
                    <a:pathLst>
                      <a:path w="231076" h="1224724" extrusionOk="0">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avLst/>
                    <a:gdLst/>
                    <a:ahLst/>
                    <a:cxnLst/>
                    <a:rect l="l" t="t" r="r" b="b"/>
                    <a:pathLst>
                      <a:path w="171926" h="4095" extrusionOk="0">
                        <a:moveTo>
                          <a:pt x="0" y="0"/>
                        </a:moveTo>
                        <a:lnTo>
                          <a:pt x="171926" y="0"/>
                        </a:lnTo>
                        <a:lnTo>
                          <a:pt x="171926"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avLst/>
                    <a:gdLst/>
                    <a:ahLst/>
                    <a:cxnLst/>
                    <a:rect l="l" t="t" r="r" b="b"/>
                    <a:pathLst>
                      <a:path w="131254" h="170306" extrusionOk="0">
                        <a:moveTo>
                          <a:pt x="3238" y="170307"/>
                        </a:moveTo>
                        <a:lnTo>
                          <a:pt x="0" y="167830"/>
                        </a:lnTo>
                        <a:lnTo>
                          <a:pt x="128016" y="0"/>
                        </a:lnTo>
                        <a:lnTo>
                          <a:pt x="131254" y="247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avLst/>
                  <a:gdLst/>
                  <a:ahLst/>
                  <a:cxnLst/>
                  <a:rect l="l" t="t" r="r" b="b"/>
                  <a:pathLst>
                    <a:path w="581474" h="888396" extrusionOk="0">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avLst/>
                  <a:gdLst/>
                  <a:ahLst/>
                  <a:cxnLst/>
                  <a:rect l="l" t="t" r="r" b="b"/>
                  <a:pathLst>
                    <a:path w="517207" h="39147" extrusionOk="0">
                      <a:moveTo>
                        <a:pt x="95" y="39148"/>
                      </a:moveTo>
                      <a:lnTo>
                        <a:pt x="0" y="37433"/>
                      </a:lnTo>
                      <a:lnTo>
                        <a:pt x="517017" y="0"/>
                      </a:lnTo>
                      <a:lnTo>
                        <a:pt x="517207" y="171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avLst/>
                  <a:gdLst/>
                  <a:ahLst/>
                  <a:cxnLst/>
                  <a:rect l="l" t="t" r="r" b="b"/>
                  <a:pathLst>
                    <a:path w="430791" h="1036129" extrusionOk="0">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avLst/>
                    <a:gdLst/>
                    <a:ahLst/>
                    <a:cxnLst/>
                    <a:rect l="l" t="t" r="r" b="b"/>
                    <a:pathLst>
                      <a:path w="245363" h="1003934" extrusionOk="0">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avLst/>
                    <a:gdLst/>
                    <a:ahLst/>
                    <a:cxnLst/>
                    <a:rect l="l" t="t" r="r" b="b"/>
                    <a:pathLst>
                      <a:path w="112299" h="545591" extrusionOk="0">
                        <a:moveTo>
                          <a:pt x="0" y="0"/>
                        </a:moveTo>
                        <a:lnTo>
                          <a:pt x="101727" y="190690"/>
                        </a:lnTo>
                        <a:lnTo>
                          <a:pt x="86582" y="238696"/>
                        </a:lnTo>
                        <a:lnTo>
                          <a:pt x="112300" y="266700"/>
                        </a:lnTo>
                        <a:lnTo>
                          <a:pt x="47911" y="54559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avLst/>
                    <a:gdLst/>
                    <a:ahLst/>
                    <a:cxnLst/>
                    <a:rect l="l" t="t" r="r" b="b"/>
                    <a:pathLst>
                      <a:path w="123539" h="548639" extrusionOk="0">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avLst/>
                  <a:gdLst/>
                  <a:ahLst/>
                  <a:cxnLst/>
                  <a:rect l="l" t="t" r="r" b="b"/>
                  <a:pathLst>
                    <a:path w="10526" h="30321" extrusionOk="0">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avLst/>
                  <a:gdLst/>
                  <a:ahLst/>
                  <a:cxnLst/>
                  <a:rect l="l" t="t" r="r" b="b"/>
                  <a:pathLst>
                    <a:path w="305943" h="497395" extrusionOk="0">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avLst/>
                  <a:gdLst/>
                  <a:ahLst/>
                  <a:cxnLst/>
                  <a:rect l="l" t="t" r="r" b="b"/>
                  <a:pathLst>
                    <a:path w="25487" h="38598" extrusionOk="0">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avLst/>
                  <a:gdLst/>
                  <a:ahLst/>
                  <a:cxnLst/>
                  <a:rect l="l" t="t" r="r" b="b"/>
                  <a:pathLst>
                    <a:path w="260554" h="276176" extrusionOk="0">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avLst/>
                  <a:gdLst/>
                  <a:ahLst/>
                  <a:cxnLst/>
                  <a:rect l="l" t="t" r="r" b="b"/>
                  <a:pathLst>
                    <a:path w="218559" h="367703" extrusionOk="0">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avLst/>
                  <a:gdLst/>
                  <a:ahLst/>
                  <a:cxnLst/>
                  <a:rect l="l" t="t" r="r" b="b"/>
                  <a:pathLst>
                    <a:path w="44005" h="112585" extrusionOk="0">
                      <a:moveTo>
                        <a:pt x="44006" y="6477"/>
                      </a:moveTo>
                      <a:lnTo>
                        <a:pt x="0" y="0"/>
                      </a:lnTo>
                      <a:lnTo>
                        <a:pt x="37529" y="112586"/>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avLst/>
                  <a:gdLst/>
                  <a:ahLst/>
                  <a:cxnLst/>
                  <a:rect l="l" t="t" r="r" b="b"/>
                  <a:pathLst>
                    <a:path w="255174" h="646842" extrusionOk="0">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avLst/>
                    <a:gdLst/>
                    <a:ahLst/>
                    <a:cxnLst/>
                    <a:rect l="l" t="t" r="r" b="b"/>
                    <a:pathLst>
                      <a:path w="435292" h="416369" extrusionOk="0">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avLst/>
                    <a:gdLst/>
                    <a:ahLst/>
                    <a:cxnLst/>
                    <a:rect l="l" t="t" r="r" b="b"/>
                    <a:pathLst>
                      <a:path w="443227" h="411310" extrusionOk="0">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avLst/>
                  <a:gdLst/>
                  <a:ahLst/>
                  <a:cxnLst/>
                  <a:rect l="l" t="t" r="r" b="b"/>
                  <a:pathLst>
                    <a:path w="345900" h="328180" extrusionOk="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avLst/>
                  <a:gdLst/>
                  <a:ahLst/>
                  <a:cxnLst/>
                  <a:rect l="l" t="t" r="r" b="b"/>
                  <a:pathLst>
                    <a:path w="596026" h="655791" extrusionOk="0">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avLst/>
                  <a:gdLst/>
                  <a:ahLst/>
                  <a:cxnLst/>
                  <a:rect l="l" t="t" r="r" b="b"/>
                  <a:pathLst>
                    <a:path w="228409" h="118924" extrusionOk="0">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avLst/>
                    <a:gdLst/>
                    <a:ahLst/>
                    <a:cxnLst/>
                    <a:rect l="l" t="t" r="r" b="b"/>
                    <a:pathLst>
                      <a:path w="62674" h="63245" extrusionOk="0">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avLst/>
                    <a:gdLst/>
                    <a:ahLst/>
                    <a:cxnLst/>
                    <a:rect l="l" t="t" r="r" b="b"/>
                    <a:pathLst>
                      <a:path w="50101" h="61531" extrusionOk="0">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avLst/>
                    <a:gdLst/>
                    <a:ahLst/>
                    <a:cxnLst/>
                    <a:rect l="l" t="t" r="r" b="b"/>
                    <a:pathLst>
                      <a:path w="13144" h="7524" extrusionOk="0">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avLst/>
                      <a:gdLst/>
                      <a:ahLst/>
                      <a:cxnLst/>
                      <a:rect l="l" t="t" r="r" b="b"/>
                      <a:pathLst>
                        <a:path w="9239" h="8191" extrusionOk="0">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avLst/>
                      <a:gdLst/>
                      <a:ahLst/>
                      <a:cxnLst/>
                      <a:rect l="l" t="t" r="r" b="b"/>
                      <a:pathLst>
                        <a:path w="11334" h="10286" extrusionOk="0">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avLst/>
                    <a:gdLst/>
                    <a:ahLst/>
                    <a:cxnLst/>
                    <a:rect l="l" t="t" r="r" b="b"/>
                    <a:pathLst>
                      <a:path w="76485" h="7143" extrusionOk="0">
                        <a:moveTo>
                          <a:pt x="76391" y="7144"/>
                        </a:moveTo>
                        <a:lnTo>
                          <a:pt x="0" y="2096"/>
                        </a:lnTo>
                        <a:lnTo>
                          <a:pt x="95" y="0"/>
                        </a:lnTo>
                        <a:lnTo>
                          <a:pt x="76486"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5D203-597D-4E7A-EDF3-48CBF1F2E2D8}"/>
              </a:ext>
            </a:extLst>
          </p:cNvPr>
          <p:cNvSpPr>
            <a:spLocks noGrp="1"/>
          </p:cNvSpPr>
          <p:nvPr>
            <p:ph type="title"/>
          </p:nvPr>
        </p:nvSpPr>
        <p:spPr/>
        <p:txBody>
          <a:bodyPr/>
          <a:lstStyle/>
          <a:p>
            <a:endParaRPr lang="en-MY"/>
          </a:p>
        </p:txBody>
      </p:sp>
    </p:spTree>
    <p:extLst>
      <p:ext uri="{BB962C8B-B14F-4D97-AF65-F5344CB8AC3E}">
        <p14:creationId xmlns:p14="http://schemas.microsoft.com/office/powerpoint/2010/main" val="3180373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7EE70-24CC-E1B5-F125-42A402CD1702}"/>
              </a:ext>
            </a:extLst>
          </p:cNvPr>
          <p:cNvSpPr>
            <a:spLocks noGrp="1"/>
          </p:cNvSpPr>
          <p:nvPr>
            <p:ph type="title"/>
          </p:nvPr>
        </p:nvSpPr>
        <p:spPr/>
        <p:txBody>
          <a:bodyPr/>
          <a:lstStyle/>
          <a:p>
            <a:r>
              <a:rPr lang="en-GB" dirty="0"/>
              <a:t>Gann Chart</a:t>
            </a:r>
            <a:endParaRPr lang="en-MY" dirty="0"/>
          </a:p>
        </p:txBody>
      </p:sp>
    </p:spTree>
    <p:extLst>
      <p:ext uri="{BB962C8B-B14F-4D97-AF65-F5344CB8AC3E}">
        <p14:creationId xmlns:p14="http://schemas.microsoft.com/office/powerpoint/2010/main" val="657805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10" name="Google Shape;751;p28">
            <a:extLst>
              <a:ext uri="{FF2B5EF4-FFF2-40B4-BE49-F238E27FC236}">
                <a16:creationId xmlns:a16="http://schemas.microsoft.com/office/drawing/2014/main" id="{643F4756-90BD-6FDF-B1AD-6BAC92FBE5F2}"/>
              </a:ext>
            </a:extLst>
          </p:cNvPr>
          <p:cNvSpPr txBox="1">
            <a:spLocks/>
          </p:cNvSpPr>
          <p:nvPr/>
        </p:nvSpPr>
        <p:spPr>
          <a:xfrm>
            <a:off x="720000" y="1482450"/>
            <a:ext cx="7704000" cy="21370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r>
              <a:rPr lang="en-GB" dirty="0"/>
              <a:t>Gold is a key financial asset whose price is shaped by both economic factors and market sentiment. In the digital era, investor emotions expressed through news and social media offer valuable insights for predictive modelling. Sentiment analysis, which classifies text as positive, negative, or neutral, can help capture real-time investor mood. Studies like Bollen et al. (2011) have shown that public sentiment significantly improves market prediction accuracy. While most research focuses on equities or crypto, few have explored sentiment-based forecasting for gold. This study aims to bridge that gap by integrating sentiment data with time-series modelling to enhance gold price prediction.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91;p33">
            <a:extLst>
              <a:ext uri="{FF2B5EF4-FFF2-40B4-BE49-F238E27FC236}">
                <a16:creationId xmlns:a16="http://schemas.microsoft.com/office/drawing/2014/main" id="{7F56D0F6-EBF0-BB0F-1188-D874B4D8D177}"/>
              </a:ext>
            </a:extLst>
          </p:cNvPr>
          <p:cNvSpPr txBox="1">
            <a:spLocks/>
          </p:cNvSpPr>
          <p:nvPr/>
        </p:nvSpPr>
        <p:spPr>
          <a:xfrm>
            <a:off x="720000" y="445025"/>
            <a:ext cx="77040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MY" sz="3200" dirty="0">
                <a:solidFill>
                  <a:schemeClr val="dk1"/>
                </a:solidFill>
                <a:latin typeface="Baloo 2 ExtraBold"/>
                <a:cs typeface="Baloo 2 ExtraBold"/>
                <a:sym typeface="Baloo 2 ExtraBold"/>
              </a:rPr>
              <a:t>References</a:t>
            </a:r>
          </a:p>
        </p:txBody>
      </p:sp>
      <p:sp>
        <p:nvSpPr>
          <p:cNvPr id="3" name="Google Shape;751;p28">
            <a:extLst>
              <a:ext uri="{FF2B5EF4-FFF2-40B4-BE49-F238E27FC236}">
                <a16:creationId xmlns:a16="http://schemas.microsoft.com/office/drawing/2014/main" id="{5ED4E7E8-DD7A-BBCB-CD18-253F335603B7}"/>
              </a:ext>
            </a:extLst>
          </p:cNvPr>
          <p:cNvSpPr txBox="1">
            <a:spLocks/>
          </p:cNvSpPr>
          <p:nvPr/>
        </p:nvSpPr>
        <p:spPr>
          <a:xfrm>
            <a:off x="720000" y="920475"/>
            <a:ext cx="7704000" cy="21370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457200"/>
            <a:r>
              <a:rPr lang="en-GB" dirty="0"/>
              <a:t>Bollen, J., Mao, H., &amp; Zeng, X. (2011). Twitter mood predicts the stock market. Journal of Computational Science, 2(1), 1–8. </a:t>
            </a:r>
            <a:r>
              <a:rPr lang="en-GB" dirty="0">
                <a:hlinkClick r:id="rId2"/>
              </a:rPr>
              <a:t>https://doi.org/10.1016/j.jocs.2010.12.007</a:t>
            </a:r>
            <a:endParaRPr lang="en-GB" dirty="0"/>
          </a:p>
          <a:p>
            <a:pPr marL="0" indent="-457200"/>
            <a:r>
              <a:rPr lang="en-GB" dirty="0"/>
              <a:t>Li, X., Xie, H., Chen, L., Wang, J., &amp; Deng, X. (2014). News impact on stock price return: Evidence from the Chinese market. Knowledge-Based Systems, 69, 14 23. https://doi.org/10.1016/j.knosys.2014.04.022 Liu, B. (2012). Sentiment analysis and opinion mining. Morgan &amp; Claypool Publishers. https://doi.org/10.2200/S00416ED1V01Y201204HLT016 </a:t>
            </a:r>
            <a:r>
              <a:rPr lang="en-GB" dirty="0" err="1"/>
              <a:t>Breiman</a:t>
            </a:r>
            <a:r>
              <a:rPr lang="en-GB" dirty="0"/>
              <a:t>, L. (2001). Random forests. Machine Learning, 45(1), 5–32. DOI: https://doi.org/10.1023/A:1010933404324 Chen, T., &amp; </a:t>
            </a:r>
            <a:r>
              <a:rPr lang="en-GB" dirty="0" err="1"/>
              <a:t>Guestrin</a:t>
            </a:r>
            <a:r>
              <a:rPr lang="en-GB" dirty="0"/>
              <a:t>, C. (2016). </a:t>
            </a:r>
            <a:r>
              <a:rPr lang="en-GB" dirty="0" err="1"/>
              <a:t>XGBoost</a:t>
            </a:r>
            <a:r>
              <a:rPr lang="en-GB" dirty="0"/>
              <a:t>: A scalable tree boosting system. In Proceedings of the 22nd ACM SIGKDD International Conference on Knowledge Discovery and Data Mining (pp. 785–794). DOI: https://doi.org/10.1145/2939672.2939785 Fischer, T., &amp; Krauss, C. (2018). Deep learning with long short-term memory networks for financial market predictions. European Journal of Operational Research, 270(2), 654–669. DOI: https://doi.org/10.1016/j.ejor.2017.11.054 </a:t>
            </a:r>
          </a:p>
        </p:txBody>
      </p:sp>
    </p:spTree>
    <p:extLst>
      <p:ext uri="{BB962C8B-B14F-4D97-AF65-F5344CB8AC3E}">
        <p14:creationId xmlns:p14="http://schemas.microsoft.com/office/powerpoint/2010/main" val="20543570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90">
          <a:extLst>
            <a:ext uri="{FF2B5EF4-FFF2-40B4-BE49-F238E27FC236}">
              <a16:creationId xmlns:a16="http://schemas.microsoft.com/office/drawing/2014/main" id="{A5E675B8-2713-1639-283D-AE15C3172CE6}"/>
            </a:ext>
          </a:extLst>
        </p:cNvPr>
        <p:cNvGrpSpPr/>
        <p:nvPr/>
      </p:nvGrpSpPr>
      <p:grpSpPr>
        <a:xfrm>
          <a:off x="0" y="0"/>
          <a:ext cx="0" cy="0"/>
          <a:chOff x="0" y="0"/>
          <a:chExt cx="0" cy="0"/>
        </a:xfrm>
      </p:grpSpPr>
      <p:sp>
        <p:nvSpPr>
          <p:cNvPr id="891" name="Google Shape;891;p33">
            <a:extLst>
              <a:ext uri="{FF2B5EF4-FFF2-40B4-BE49-F238E27FC236}">
                <a16:creationId xmlns:a16="http://schemas.microsoft.com/office/drawing/2014/main" id="{E43D5DEB-B147-BB79-A91E-4CFFC4A6D09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Analytical thinking</a:t>
            </a:r>
            <a:endParaRPr dirty="0"/>
          </a:p>
        </p:txBody>
      </p:sp>
      <p:sp>
        <p:nvSpPr>
          <p:cNvPr id="892" name="Google Shape;892;p33">
            <a:extLst>
              <a:ext uri="{FF2B5EF4-FFF2-40B4-BE49-F238E27FC236}">
                <a16:creationId xmlns:a16="http://schemas.microsoft.com/office/drawing/2014/main" id="{180DFCE2-8C6C-D731-03E7-7D18CBA1C5BD}"/>
              </a:ext>
            </a:extLst>
          </p:cNvPr>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t>
            </a:r>
            <a:r>
              <a:rPr lang="en" b="1"/>
              <a:t>systematical and logical</a:t>
            </a:r>
            <a:r>
              <a:rPr lang="en"/>
              <a:t> approach to mathematical problems is the foundation for many disciplines</a:t>
            </a:r>
            <a:endParaRPr/>
          </a:p>
        </p:txBody>
      </p:sp>
      <p:sp>
        <p:nvSpPr>
          <p:cNvPr id="893" name="Google Shape;893;p33">
            <a:extLst>
              <a:ext uri="{FF2B5EF4-FFF2-40B4-BE49-F238E27FC236}">
                <a16:creationId xmlns:a16="http://schemas.microsoft.com/office/drawing/2014/main" id="{92D60998-47BB-5A80-C5FB-A9B4D988D424}"/>
              </a:ext>
            </a:extLst>
          </p:cNvPr>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Cultivate the ability to </a:t>
            </a:r>
            <a:r>
              <a:rPr lang="en" b="1"/>
              <a:t>break down complex problems</a:t>
            </a:r>
            <a:r>
              <a:rPr lang="en"/>
              <a:t> into several manageable parts </a:t>
            </a:r>
            <a:endParaRPr/>
          </a:p>
        </p:txBody>
      </p:sp>
      <p:sp>
        <p:nvSpPr>
          <p:cNvPr id="894" name="Google Shape;894;p33">
            <a:extLst>
              <a:ext uri="{FF2B5EF4-FFF2-40B4-BE49-F238E27FC236}">
                <a16:creationId xmlns:a16="http://schemas.microsoft.com/office/drawing/2014/main" id="{51AB24A2-C79E-AF8F-D011-3888820F678C}"/>
              </a:ext>
            </a:extLst>
          </p:cNvPr>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Break down </a:t>
            </a:r>
            <a:endParaRPr dirty="0"/>
          </a:p>
          <a:p>
            <a:pPr marL="0" lvl="0" indent="0" algn="l" rtl="0">
              <a:spcBef>
                <a:spcPts val="0"/>
              </a:spcBef>
              <a:spcAft>
                <a:spcPts val="0"/>
              </a:spcAft>
              <a:buNone/>
            </a:pPr>
            <a:r>
              <a:rPr lang="en" dirty="0"/>
              <a:t>complex problems</a:t>
            </a:r>
            <a:endParaRPr dirty="0"/>
          </a:p>
        </p:txBody>
      </p:sp>
      <p:sp>
        <p:nvSpPr>
          <p:cNvPr id="895" name="Google Shape;895;p33">
            <a:extLst>
              <a:ext uri="{FF2B5EF4-FFF2-40B4-BE49-F238E27FC236}">
                <a16:creationId xmlns:a16="http://schemas.microsoft.com/office/drawing/2014/main" id="{97F867BF-6E55-50CF-2367-C38B39D2D015}"/>
              </a:ext>
            </a:extLst>
          </p:cNvPr>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and </a:t>
            </a:r>
            <a:endParaRPr/>
          </a:p>
          <a:p>
            <a:pPr marL="0" lvl="0" indent="0" algn="l" rtl="0">
              <a:spcBef>
                <a:spcPts val="0"/>
              </a:spcBef>
              <a:spcAft>
                <a:spcPts val="0"/>
              </a:spcAft>
              <a:buNone/>
            </a:pPr>
            <a:r>
              <a:rPr lang="en"/>
              <a:t>logical approach</a:t>
            </a:r>
            <a:endParaRPr/>
          </a:p>
        </p:txBody>
      </p:sp>
      <p:sp>
        <p:nvSpPr>
          <p:cNvPr id="896" name="Google Shape;896;p33">
            <a:extLst>
              <a:ext uri="{FF2B5EF4-FFF2-40B4-BE49-F238E27FC236}">
                <a16:creationId xmlns:a16="http://schemas.microsoft.com/office/drawing/2014/main" id="{CE1725A3-E988-6BC8-6682-29D888ECAC49}"/>
              </a:ext>
            </a:extLst>
          </p:cNvPr>
          <p:cNvSpPr/>
          <p:nvPr/>
        </p:nvSpPr>
        <p:spPr>
          <a:xfrm>
            <a:off x="1125376" y="1594506"/>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33">
            <a:extLst>
              <a:ext uri="{FF2B5EF4-FFF2-40B4-BE49-F238E27FC236}">
                <a16:creationId xmlns:a16="http://schemas.microsoft.com/office/drawing/2014/main" id="{F0B4EA91-C19A-9C56-EFE4-D2723E85B693}"/>
              </a:ext>
            </a:extLst>
          </p:cNvPr>
          <p:cNvSpPr/>
          <p:nvPr/>
        </p:nvSpPr>
        <p:spPr>
          <a:xfrm>
            <a:off x="5094831" y="1554813"/>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907360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01">
          <a:extLst>
            <a:ext uri="{FF2B5EF4-FFF2-40B4-BE49-F238E27FC236}">
              <a16:creationId xmlns:a16="http://schemas.microsoft.com/office/drawing/2014/main" id="{65239159-483E-0620-1BC5-D8F10E6608FE}"/>
            </a:ext>
          </a:extLst>
        </p:cNvPr>
        <p:cNvGrpSpPr/>
        <p:nvPr/>
      </p:nvGrpSpPr>
      <p:grpSpPr>
        <a:xfrm>
          <a:off x="0" y="0"/>
          <a:ext cx="0" cy="0"/>
          <a:chOff x="0" y="0"/>
          <a:chExt cx="0" cy="0"/>
        </a:xfrm>
      </p:grpSpPr>
      <p:sp>
        <p:nvSpPr>
          <p:cNvPr id="902" name="Google Shape;902;p34">
            <a:extLst>
              <a:ext uri="{FF2B5EF4-FFF2-40B4-BE49-F238E27FC236}">
                <a16:creationId xmlns:a16="http://schemas.microsoft.com/office/drawing/2014/main" id="{062EBB22-EF4F-05B6-CDE1-A3F684BA53FA}"/>
              </a:ext>
            </a:extLst>
          </p:cNvPr>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mathematical reasoning coherently in a logical sequence</a:t>
            </a:r>
            <a:endParaRPr/>
          </a:p>
        </p:txBody>
      </p:sp>
      <p:sp>
        <p:nvSpPr>
          <p:cNvPr id="903" name="Google Shape;903;p34">
            <a:extLst>
              <a:ext uri="{FF2B5EF4-FFF2-40B4-BE49-F238E27FC236}">
                <a16:creationId xmlns:a16="http://schemas.microsoft.com/office/drawing/2014/main" id="{BA5F9CFC-628F-BD87-7741-533BB044483A}"/>
              </a:ext>
            </a:extLst>
          </p:cNvPr>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use of diagrams, graphs, and charts to supplement written explanations</a:t>
            </a:r>
            <a:endParaRPr/>
          </a:p>
        </p:txBody>
      </p:sp>
      <p:sp>
        <p:nvSpPr>
          <p:cNvPr id="904" name="Google Shape;904;p34">
            <a:extLst>
              <a:ext uri="{FF2B5EF4-FFF2-40B4-BE49-F238E27FC236}">
                <a16:creationId xmlns:a16="http://schemas.microsoft.com/office/drawing/2014/main" id="{3DD4388A-DB3D-6100-05FC-12443E10BB8A}"/>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Specific Objectives</a:t>
            </a:r>
            <a:endParaRPr dirty="0"/>
          </a:p>
        </p:txBody>
      </p:sp>
      <p:sp>
        <p:nvSpPr>
          <p:cNvPr id="905" name="Google Shape;905;p34">
            <a:extLst>
              <a:ext uri="{FF2B5EF4-FFF2-40B4-BE49-F238E27FC236}">
                <a16:creationId xmlns:a16="http://schemas.microsoft.com/office/drawing/2014/main" id="{49CD2427-7BE0-0E7E-0D5F-A881C12A0CF9}"/>
              </a:ext>
            </a:extLst>
          </p:cNvPr>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importance of articulating mathematical ideas with precision</a:t>
            </a:r>
            <a:endParaRPr/>
          </a:p>
        </p:txBody>
      </p:sp>
      <p:sp>
        <p:nvSpPr>
          <p:cNvPr id="906" name="Google Shape;906;p34">
            <a:extLst>
              <a:ext uri="{FF2B5EF4-FFF2-40B4-BE49-F238E27FC236}">
                <a16:creationId xmlns:a16="http://schemas.microsoft.com/office/drawing/2014/main" id="{87F8B1D1-11D3-EB1D-C02F-B0349985D86E}"/>
              </a:ext>
            </a:extLst>
          </p:cNvPr>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Engage with peers' mathematical explanations and provide feedback</a:t>
            </a:r>
            <a:endParaRPr/>
          </a:p>
        </p:txBody>
      </p:sp>
      <p:sp>
        <p:nvSpPr>
          <p:cNvPr id="907" name="Google Shape;907;p34">
            <a:extLst>
              <a:ext uri="{FF2B5EF4-FFF2-40B4-BE49-F238E27FC236}">
                <a16:creationId xmlns:a16="http://schemas.microsoft.com/office/drawing/2014/main" id="{E5F35179-B073-E07E-A318-848462BCA2F4}"/>
              </a:ext>
            </a:extLst>
          </p:cNvPr>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Justify mathematical solutions, providing proof to validate conclusions</a:t>
            </a:r>
            <a:endParaRPr/>
          </a:p>
        </p:txBody>
      </p:sp>
      <p:sp>
        <p:nvSpPr>
          <p:cNvPr id="908" name="Google Shape;908;p34">
            <a:extLst>
              <a:ext uri="{FF2B5EF4-FFF2-40B4-BE49-F238E27FC236}">
                <a16:creationId xmlns:a16="http://schemas.microsoft.com/office/drawing/2014/main" id="{4630D8FF-6B48-5D54-48C2-D3C3CC2AF74F}"/>
              </a:ext>
            </a:extLst>
          </p:cNvPr>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Adapt your communication style to different audiences to convey ideas</a:t>
            </a:r>
            <a:endParaRPr/>
          </a:p>
        </p:txBody>
      </p:sp>
      <p:sp>
        <p:nvSpPr>
          <p:cNvPr id="909" name="Google Shape;909;p34">
            <a:extLst>
              <a:ext uri="{FF2B5EF4-FFF2-40B4-BE49-F238E27FC236}">
                <a16:creationId xmlns:a16="http://schemas.microsoft.com/office/drawing/2014/main" id="{361A6372-FEF5-8D7D-FA2E-15485B4BAE29}"/>
              </a:ext>
            </a:extLst>
          </p:cNvPr>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Clarity and precision</a:t>
            </a:r>
            <a:endParaRPr/>
          </a:p>
        </p:txBody>
      </p:sp>
      <p:sp>
        <p:nvSpPr>
          <p:cNvPr id="910" name="Google Shape;910;p34">
            <a:extLst>
              <a:ext uri="{FF2B5EF4-FFF2-40B4-BE49-F238E27FC236}">
                <a16:creationId xmlns:a16="http://schemas.microsoft.com/office/drawing/2014/main" id="{F835358F-FA15-1A4E-8AB8-8C51FAD06308}"/>
              </a:ext>
            </a:extLst>
          </p:cNvPr>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Logical organization</a:t>
            </a:r>
            <a:endParaRPr/>
          </a:p>
        </p:txBody>
      </p:sp>
      <p:sp>
        <p:nvSpPr>
          <p:cNvPr id="911" name="Google Shape;911;p34">
            <a:extLst>
              <a:ext uri="{FF2B5EF4-FFF2-40B4-BE49-F238E27FC236}">
                <a16:creationId xmlns:a16="http://schemas.microsoft.com/office/drawing/2014/main" id="{36A87542-5482-C63E-A9B3-0275C402F7BB}"/>
              </a:ext>
            </a:extLst>
          </p:cNvPr>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representation</a:t>
            </a:r>
            <a:endParaRPr/>
          </a:p>
        </p:txBody>
      </p:sp>
      <p:sp>
        <p:nvSpPr>
          <p:cNvPr id="912" name="Google Shape;912;p34">
            <a:extLst>
              <a:ext uri="{FF2B5EF4-FFF2-40B4-BE49-F238E27FC236}">
                <a16:creationId xmlns:a16="http://schemas.microsoft.com/office/drawing/2014/main" id="{5534DBAF-2B80-4830-98B2-D0CD93983546}"/>
              </a:ext>
            </a:extLst>
          </p:cNvPr>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a:t>
            </a:r>
            <a:endParaRPr/>
          </a:p>
          <a:p>
            <a:pPr marL="0" lvl="0" indent="0" algn="l" rtl="0">
              <a:spcBef>
                <a:spcPts val="0"/>
              </a:spcBef>
              <a:spcAft>
                <a:spcPts val="0"/>
              </a:spcAft>
              <a:buNone/>
            </a:pPr>
            <a:r>
              <a:rPr lang="en"/>
              <a:t>listening</a:t>
            </a:r>
            <a:endParaRPr/>
          </a:p>
        </p:txBody>
      </p:sp>
      <p:sp>
        <p:nvSpPr>
          <p:cNvPr id="913" name="Google Shape;913;p34">
            <a:extLst>
              <a:ext uri="{FF2B5EF4-FFF2-40B4-BE49-F238E27FC236}">
                <a16:creationId xmlns:a16="http://schemas.microsoft.com/office/drawing/2014/main" id="{C9CF4927-A55E-43F4-4ACC-3551625BB281}"/>
              </a:ext>
            </a:extLst>
          </p:cNvPr>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Justification </a:t>
            </a:r>
            <a:endParaRPr/>
          </a:p>
          <a:p>
            <a:pPr marL="0" lvl="0" indent="0" algn="l" rtl="0">
              <a:spcBef>
                <a:spcPts val="0"/>
              </a:spcBef>
              <a:spcAft>
                <a:spcPts val="0"/>
              </a:spcAft>
              <a:buNone/>
            </a:pPr>
            <a:r>
              <a:rPr lang="en"/>
              <a:t>and proof</a:t>
            </a:r>
            <a:endParaRPr/>
          </a:p>
        </p:txBody>
      </p:sp>
      <p:sp>
        <p:nvSpPr>
          <p:cNvPr id="914" name="Google Shape;914;p34">
            <a:extLst>
              <a:ext uri="{FF2B5EF4-FFF2-40B4-BE49-F238E27FC236}">
                <a16:creationId xmlns:a16="http://schemas.microsoft.com/office/drawing/2014/main" id="{8782B5F7-3DD5-2A77-52A2-99DFDEA80D68}"/>
              </a:ext>
            </a:extLst>
          </p:cNvPr>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Versatile communication</a:t>
            </a:r>
            <a:endParaRPr/>
          </a:p>
        </p:txBody>
      </p:sp>
    </p:spTree>
    <p:extLst>
      <p:ext uri="{BB962C8B-B14F-4D97-AF65-F5344CB8AC3E}">
        <p14:creationId xmlns:p14="http://schemas.microsoft.com/office/powerpoint/2010/main" val="1025027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pic>
        <p:nvPicPr>
          <p:cNvPr id="1063" name="Google Shape;1063;p36"/>
          <p:cNvPicPr preferRelativeResize="0">
            <a:picLocks noGrp="1"/>
          </p:cNvPicPr>
          <p:nvPr>
            <p:ph type="pic" idx="2"/>
          </p:nvPr>
        </p:nvPicPr>
        <p:blipFill rotWithShape="1">
          <a:blip r:embed="rId3">
            <a:alphaModFix/>
          </a:blip>
          <a:srcRect t="7748" b="7756"/>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068" name="Google Shape;1068;p36"/>
          <p:cNvSpPr txBox="1">
            <a:spLocks noGrp="1"/>
          </p:cNvSpPr>
          <p:nvPr>
            <p:ph type="title"/>
          </p:nvPr>
        </p:nvSpPr>
        <p:spPr>
          <a:xfrm>
            <a:off x="997050" y="4090650"/>
            <a:ext cx="7149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37"/>
          <p:cNvSpPr txBox="1">
            <a:spLocks noGrp="1"/>
          </p:cNvSpPr>
          <p:nvPr>
            <p:ph type="title"/>
          </p:nvPr>
        </p:nvSpPr>
        <p:spPr>
          <a:xfrm>
            <a:off x="5302675" y="2703800"/>
            <a:ext cx="3128100" cy="107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123,000</a:t>
            </a:r>
            <a:endParaRPr/>
          </a:p>
        </p:txBody>
      </p:sp>
      <p:sp>
        <p:nvSpPr>
          <p:cNvPr id="1081" name="Google Shape;1081;p37"/>
          <p:cNvSpPr txBox="1">
            <a:spLocks noGrp="1"/>
          </p:cNvSpPr>
          <p:nvPr>
            <p:ph type="subTitle" idx="1"/>
          </p:nvPr>
        </p:nvSpPr>
        <p:spPr>
          <a:xfrm>
            <a:off x="5302675" y="3673475"/>
            <a:ext cx="3128100" cy="6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Numbers unfold as a canvas of infinite potential</a:t>
            </a:r>
            <a:endParaRPr/>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avLst/>
                <a:gdLst/>
                <a:ahLst/>
                <a:cxnLst/>
                <a:rect l="l" t="t" r="r" b="b"/>
                <a:pathLst>
                  <a:path w="2533" h="1577" extrusionOk="0">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avLst/>
                <a:gdLst/>
                <a:ahLst/>
                <a:cxnLst/>
                <a:rect l="l" t="t" r="r" b="b"/>
                <a:pathLst>
                  <a:path w="2357" h="1328" extrusionOk="0">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avLst/>
                <a:gdLst/>
                <a:ahLst/>
                <a:cxnLst/>
                <a:rect l="l" t="t" r="r" b="b"/>
                <a:pathLst>
                  <a:path w="1225" h="1214" extrusionOk="0">
                    <a:moveTo>
                      <a:pt x="0" y="1214"/>
                    </a:moveTo>
                    <a:lnTo>
                      <a:pt x="416" y="1214"/>
                    </a:lnTo>
                    <a:lnTo>
                      <a:pt x="1225" y="0"/>
                    </a:lnTo>
                    <a:lnTo>
                      <a:pt x="808"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avLst/>
                <a:gdLst/>
                <a:ahLst/>
                <a:cxnLst/>
                <a:rect l="l" t="t" r="r" b="b"/>
                <a:pathLst>
                  <a:path w="1016" h="1214" extrusionOk="0">
                    <a:moveTo>
                      <a:pt x="0" y="1214"/>
                    </a:moveTo>
                    <a:lnTo>
                      <a:pt x="208" y="1214"/>
                    </a:lnTo>
                    <a:lnTo>
                      <a:pt x="1016" y="0"/>
                    </a:lnTo>
                    <a:lnTo>
                      <a:pt x="809"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avLst/>
                  <a:gdLst/>
                  <a:ahLst/>
                  <a:cxnLst/>
                  <a:rect l="l" t="t" r="r" b="b"/>
                  <a:pathLst>
                    <a:path w="248512" h="256494" extrusionOk="0">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avLst/>
                  <a:gdLst/>
                  <a:ahLst/>
                  <a:cxnLst/>
                  <a:rect l="l" t="t" r="r" b="b"/>
                  <a:pathLst>
                    <a:path w="96012" h="96011" extrusionOk="0">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avLst/>
                  <a:gdLst/>
                  <a:ahLst/>
                  <a:cxnLst/>
                  <a:rect l="l" t="t" r="r" b="b"/>
                  <a:pathLst>
                    <a:path w="96011" h="96012" extrusionOk="0">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avLst/>
                  <a:gdLst/>
                  <a:ahLst/>
                  <a:cxnLst/>
                  <a:rect l="l" t="t" r="r" b="b"/>
                  <a:pathLst>
                    <a:path w="223453" h="440306" extrusionOk="0">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avLst/>
                  <a:gdLst/>
                  <a:ahLst/>
                  <a:cxnLst/>
                  <a:rect l="l" t="t" r="r" b="b"/>
                  <a:pathLst>
                    <a:path w="133661" h="99928" extrusionOk="0">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avLst/>
                  <a:gdLst/>
                  <a:ahLst/>
                  <a:cxnLst/>
                  <a:rect l="l" t="t" r="r" b="b"/>
                  <a:pathLst>
                    <a:path w="33813" h="24508" extrusionOk="0">
                      <a:moveTo>
                        <a:pt x="33814" y="10411"/>
                      </a:moveTo>
                      <a:cubicBezTo>
                        <a:pt x="33814" y="10411"/>
                        <a:pt x="15621" y="-20640"/>
                        <a:pt x="0" y="24508"/>
                      </a:cubicBezTo>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avLst/>
                  <a:gdLst/>
                  <a:ahLst/>
                  <a:cxnLst/>
                  <a:rect l="l" t="t" r="r" b="b"/>
                  <a:pathLst>
                    <a:path w="20596" h="15882" extrusionOk="0">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avLst/>
                  <a:gdLst/>
                  <a:ahLst/>
                  <a:cxnLst/>
                  <a:rect l="l" t="t" r="r" b="b"/>
                  <a:pathLst>
                    <a:path w="23231" h="9817" extrusionOk="0">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avLst/>
                  <a:gdLst/>
                  <a:ahLst/>
                  <a:cxnLst/>
                  <a:rect l="l" t="t" r="r" b="b"/>
                  <a:pathLst>
                    <a:path w="8999" h="15804" extrusionOk="0">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avLst/>
                  <a:gdLst/>
                  <a:ahLst/>
                  <a:cxnLst/>
                  <a:rect l="l" t="t" r="r" b="b"/>
                  <a:pathLst>
                    <a:path w="8584" h="15099" extrusionOk="0">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avLst/>
                  <a:gdLst/>
                  <a:ahLst/>
                  <a:cxnLst/>
                  <a:rect l="l" t="t" r="r" b="b"/>
                  <a:pathLst>
                    <a:path w="69674" h="30272" extrusionOk="0">
                      <a:moveTo>
                        <a:pt x="70" y="0"/>
                      </a:moveTo>
                      <a:cubicBezTo>
                        <a:pt x="70" y="0"/>
                        <a:pt x="44362" y="4477"/>
                        <a:pt x="66269" y="1143"/>
                      </a:cubicBezTo>
                      <a:cubicBezTo>
                        <a:pt x="88177" y="-2286"/>
                        <a:pt x="-2882" y="69152"/>
                        <a:pt x="70" y="0"/>
                      </a:cubicBez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avLst/>
                  <a:gdLst/>
                  <a:ahLst/>
                  <a:cxnLst/>
                  <a:rect l="l" t="t" r="r" b="b"/>
                  <a:pathLst>
                    <a:path w="120110" h="168520" extrusionOk="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avLst/>
                  <a:gdLst/>
                  <a:ahLst/>
                  <a:cxnLst/>
                  <a:rect l="l" t="t" r="r" b="b"/>
                  <a:pathLst>
                    <a:path w="101155" h="135646" extrusionOk="0">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avLst/>
                  <a:gdLst/>
                  <a:ahLst/>
                  <a:cxnLst/>
                  <a:rect l="l" t="t" r="r" b="b"/>
                  <a:pathLst>
                    <a:path w="213243" h="106333" extrusionOk="0">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avLst/>
                  <a:gdLst/>
                  <a:ahLst/>
                  <a:cxnLst/>
                  <a:rect l="l" t="t" r="r" b="b"/>
                  <a:pathLst>
                    <a:path w="137273" h="146375" extrusionOk="0">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29"/>
          <p:cNvSpPr txBox="1">
            <a:spLocks noGrp="1"/>
          </p:cNvSpPr>
          <p:nvPr>
            <p:ph type="subTitle" idx="13"/>
          </p:nvPr>
        </p:nvSpPr>
        <p:spPr>
          <a:xfrm>
            <a:off x="5419075" y="1299175"/>
            <a:ext cx="29580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a:t>
            </a:r>
            <a:endParaRPr dirty="0"/>
          </a:p>
        </p:txBody>
      </p:sp>
      <p:sp>
        <p:nvSpPr>
          <p:cNvPr id="760" name="Google Shape;760;p29"/>
          <p:cNvSpPr txBox="1">
            <a:spLocks noGrp="1"/>
          </p:cNvSpPr>
          <p:nvPr>
            <p:ph type="title" idx="5"/>
          </p:nvPr>
        </p:nvSpPr>
        <p:spPr>
          <a:xfrm>
            <a:off x="859275" y="1424275"/>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61" name="Google Shape;761;p29"/>
          <p:cNvSpPr txBox="1">
            <a:spLocks noGrp="1"/>
          </p:cNvSpPr>
          <p:nvPr>
            <p:ph type="subTitle" idx="9"/>
          </p:nvPr>
        </p:nvSpPr>
        <p:spPr>
          <a:xfrm>
            <a:off x="1524375" y="1299175"/>
            <a:ext cx="29580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762" name="Google Shape;762;p29"/>
          <p:cNvSpPr txBox="1">
            <a:spLocks noGrp="1"/>
          </p:cNvSpPr>
          <p:nvPr>
            <p:ph type="subTitle" idx="15"/>
          </p:nvPr>
        </p:nvSpPr>
        <p:spPr>
          <a:xfrm>
            <a:off x="5419075" y="2246010"/>
            <a:ext cx="2958000" cy="60021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Literature Review</a:t>
            </a:r>
            <a:endParaRPr dirty="0"/>
          </a:p>
        </p:txBody>
      </p:sp>
      <p:sp>
        <p:nvSpPr>
          <p:cNvPr id="763" name="Google Shape;76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68" name="Google Shape;768;p29"/>
          <p:cNvSpPr txBox="1">
            <a:spLocks noGrp="1"/>
          </p:cNvSpPr>
          <p:nvPr>
            <p:ph type="title" idx="6"/>
          </p:nvPr>
        </p:nvSpPr>
        <p:spPr>
          <a:xfrm>
            <a:off x="859275" y="2472645"/>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
        <p:nvSpPr>
          <p:cNvPr id="769" name="Google Shape;769;p29"/>
          <p:cNvSpPr txBox="1">
            <a:spLocks noGrp="1"/>
          </p:cNvSpPr>
          <p:nvPr>
            <p:ph type="title" idx="7"/>
          </p:nvPr>
        </p:nvSpPr>
        <p:spPr>
          <a:xfrm>
            <a:off x="4753977" y="1424275"/>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770" name="Google Shape;770;p29"/>
          <p:cNvSpPr txBox="1">
            <a:spLocks noGrp="1"/>
          </p:cNvSpPr>
          <p:nvPr>
            <p:ph type="title" idx="8"/>
          </p:nvPr>
        </p:nvSpPr>
        <p:spPr>
          <a:xfrm>
            <a:off x="4753975" y="2452980"/>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
        <p:nvSpPr>
          <p:cNvPr id="771" name="Google Shape;771;p29"/>
          <p:cNvSpPr txBox="1">
            <a:spLocks noGrp="1"/>
          </p:cNvSpPr>
          <p:nvPr>
            <p:ph type="subTitle" idx="14"/>
          </p:nvPr>
        </p:nvSpPr>
        <p:spPr>
          <a:xfrm>
            <a:off x="1524375" y="2259765"/>
            <a:ext cx="29580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Research Objectives</a:t>
            </a:r>
            <a:endParaRPr dirty="0"/>
          </a:p>
        </p:txBody>
      </p:sp>
      <p:sp>
        <p:nvSpPr>
          <p:cNvPr id="4" name="Google Shape;762;p29">
            <a:extLst>
              <a:ext uri="{FF2B5EF4-FFF2-40B4-BE49-F238E27FC236}">
                <a16:creationId xmlns:a16="http://schemas.microsoft.com/office/drawing/2014/main" id="{F9B3DA18-A41F-FBA7-4D00-48A2D8D599B9}"/>
              </a:ext>
            </a:extLst>
          </p:cNvPr>
          <p:cNvSpPr txBox="1">
            <a:spLocks/>
          </p:cNvSpPr>
          <p:nvPr/>
        </p:nvSpPr>
        <p:spPr>
          <a:xfrm>
            <a:off x="1524375" y="3146884"/>
            <a:ext cx="2958000" cy="57270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aloo 2 ExtraBold"/>
              <a:buNone/>
              <a:defRPr sz="2100" b="0" i="0" u="none" strike="noStrike" cap="none">
                <a:solidFill>
                  <a:schemeClr val="dk1"/>
                </a:solidFill>
                <a:latin typeface="Baloo 2 ExtraBold"/>
                <a:ea typeface="Baloo 2 ExtraBold"/>
                <a:cs typeface="Baloo 2 ExtraBold"/>
                <a:sym typeface="Baloo 2 ExtraBold"/>
              </a:defRPr>
            </a:lvl1pPr>
            <a:lvl2pPr marL="914400" marR="0" lvl="1"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2pPr>
            <a:lvl3pPr marL="1371600" marR="0" lvl="2"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3pPr>
            <a:lvl4pPr marL="1828800" marR="0" lvl="3"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4pPr>
            <a:lvl5pPr marL="2286000" marR="0" lvl="4"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5pPr>
            <a:lvl6pPr marL="2743200" marR="0" lvl="5"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6pPr>
            <a:lvl7pPr marL="3200400" marR="0" lvl="6"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7pPr>
            <a:lvl8pPr marL="3657600" marR="0" lvl="7"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8pPr>
            <a:lvl9pPr marL="4114800" marR="0" lvl="8"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9pPr>
          </a:lstStyle>
          <a:p>
            <a:pPr marL="0" indent="0"/>
            <a:r>
              <a:rPr lang="en-GB" dirty="0"/>
              <a:t>Methodology</a:t>
            </a:r>
            <a:endParaRPr lang="en-MY" dirty="0"/>
          </a:p>
        </p:txBody>
      </p:sp>
      <p:sp>
        <p:nvSpPr>
          <p:cNvPr id="11" name="Google Shape;762;p29">
            <a:extLst>
              <a:ext uri="{FF2B5EF4-FFF2-40B4-BE49-F238E27FC236}">
                <a16:creationId xmlns:a16="http://schemas.microsoft.com/office/drawing/2014/main" id="{1F301488-6199-C662-AF8B-C9527543B8C1}"/>
              </a:ext>
            </a:extLst>
          </p:cNvPr>
          <p:cNvSpPr txBox="1">
            <a:spLocks/>
          </p:cNvSpPr>
          <p:nvPr/>
        </p:nvSpPr>
        <p:spPr>
          <a:xfrm>
            <a:off x="5419075" y="3151863"/>
            <a:ext cx="2958000" cy="60021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aloo 2 ExtraBold"/>
              <a:buNone/>
              <a:defRPr sz="2100" b="0" i="0" u="none" strike="noStrike" cap="none">
                <a:solidFill>
                  <a:schemeClr val="dk1"/>
                </a:solidFill>
                <a:latin typeface="Baloo 2 ExtraBold"/>
                <a:ea typeface="Baloo 2 ExtraBold"/>
                <a:cs typeface="Baloo 2 ExtraBold"/>
                <a:sym typeface="Baloo 2 ExtraBold"/>
              </a:defRPr>
            </a:lvl1pPr>
            <a:lvl2pPr marL="914400" marR="0" lvl="1"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2pPr>
            <a:lvl3pPr marL="1371600" marR="0" lvl="2"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3pPr>
            <a:lvl4pPr marL="1828800" marR="0" lvl="3"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4pPr>
            <a:lvl5pPr marL="2286000" marR="0" lvl="4"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5pPr>
            <a:lvl6pPr marL="2743200" marR="0" lvl="5"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6pPr>
            <a:lvl7pPr marL="3200400" marR="0" lvl="6"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7pPr>
            <a:lvl8pPr marL="3657600" marR="0" lvl="7"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8pPr>
            <a:lvl9pPr marL="4114800" marR="0" lvl="8" indent="-317500" algn="l" rtl="0">
              <a:lnSpc>
                <a:spcPct val="100000"/>
              </a:lnSpc>
              <a:spcBef>
                <a:spcPts val="0"/>
              </a:spcBef>
              <a:spcAft>
                <a:spcPts val="0"/>
              </a:spcAft>
              <a:buClr>
                <a:schemeClr val="dk1"/>
              </a:buClr>
              <a:buSzPts val="2400"/>
              <a:buFont typeface="Baloo 2 ExtraBold"/>
              <a:buNone/>
              <a:defRPr sz="2400" b="0" i="0" u="none" strike="noStrike" cap="none">
                <a:solidFill>
                  <a:schemeClr val="dk1"/>
                </a:solidFill>
                <a:latin typeface="Baloo 2 ExtraBold"/>
                <a:ea typeface="Baloo 2 ExtraBold"/>
                <a:cs typeface="Baloo 2 ExtraBold"/>
                <a:sym typeface="Baloo 2 ExtraBold"/>
              </a:defRPr>
            </a:lvl9pPr>
          </a:lstStyle>
          <a:p>
            <a:pPr marL="0" indent="0"/>
            <a:r>
              <a:rPr lang="en-GB" dirty="0"/>
              <a:t>Gann Chart</a:t>
            </a:r>
            <a:endParaRPr lang="en-MY" dirty="0"/>
          </a:p>
        </p:txBody>
      </p:sp>
      <p:sp>
        <p:nvSpPr>
          <p:cNvPr id="12" name="Google Shape;768;p29">
            <a:extLst>
              <a:ext uri="{FF2B5EF4-FFF2-40B4-BE49-F238E27FC236}">
                <a16:creationId xmlns:a16="http://schemas.microsoft.com/office/drawing/2014/main" id="{68CE6F14-D644-9B7F-2C52-EA62100F2FDC}"/>
              </a:ext>
            </a:extLst>
          </p:cNvPr>
          <p:cNvSpPr txBox="1">
            <a:spLocks/>
          </p:cNvSpPr>
          <p:nvPr/>
        </p:nvSpPr>
        <p:spPr>
          <a:xfrm>
            <a:off x="811901" y="3364085"/>
            <a:ext cx="667500" cy="44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loo 2 ExtraBold"/>
              <a:buNone/>
              <a:defRPr sz="3000" b="0" i="0" u="none" strike="noStrike" cap="none">
                <a:solidFill>
                  <a:schemeClr val="lt1"/>
                </a:solidFill>
                <a:latin typeface="Baloo 2 ExtraBold"/>
                <a:ea typeface="Baloo 2 ExtraBold"/>
                <a:cs typeface="Baloo 2 ExtraBold"/>
                <a:sym typeface="Baloo 2 ExtraBold"/>
              </a:defRPr>
            </a:lvl1pPr>
            <a:lvl2pPr marR="0" lvl="1"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2pPr>
            <a:lvl3pPr marR="0" lvl="2"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3pPr>
            <a:lvl4pPr marR="0" lvl="3"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4pPr>
            <a:lvl5pPr marR="0" lvl="4"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5pPr>
            <a:lvl6pPr marR="0" lvl="5"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6pPr>
            <a:lvl7pPr marR="0" lvl="6"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7pPr>
            <a:lvl8pPr marR="0" lvl="7"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8pPr>
            <a:lvl9pPr marR="0" lvl="8"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9pPr>
          </a:lstStyle>
          <a:p>
            <a:r>
              <a:rPr lang="en" dirty="0"/>
              <a:t>05</a:t>
            </a:r>
          </a:p>
        </p:txBody>
      </p:sp>
      <p:sp>
        <p:nvSpPr>
          <p:cNvPr id="13" name="Google Shape;770;p29">
            <a:extLst>
              <a:ext uri="{FF2B5EF4-FFF2-40B4-BE49-F238E27FC236}">
                <a16:creationId xmlns:a16="http://schemas.microsoft.com/office/drawing/2014/main" id="{98B81749-C9E9-A012-4B2B-13D377630A30}"/>
              </a:ext>
            </a:extLst>
          </p:cNvPr>
          <p:cNvSpPr txBox="1">
            <a:spLocks/>
          </p:cNvSpPr>
          <p:nvPr/>
        </p:nvSpPr>
        <p:spPr>
          <a:xfrm>
            <a:off x="4753975" y="3373624"/>
            <a:ext cx="665100" cy="44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loo 2 ExtraBold"/>
              <a:buNone/>
              <a:defRPr sz="3000" b="0" i="0" u="none" strike="noStrike" cap="none">
                <a:solidFill>
                  <a:schemeClr val="lt1"/>
                </a:solidFill>
                <a:latin typeface="Baloo 2 ExtraBold"/>
                <a:ea typeface="Baloo 2 ExtraBold"/>
                <a:cs typeface="Baloo 2 ExtraBold"/>
                <a:sym typeface="Baloo 2 ExtraBold"/>
              </a:defRPr>
            </a:lvl1pPr>
            <a:lvl2pPr marR="0" lvl="1"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2pPr>
            <a:lvl3pPr marR="0" lvl="2"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3pPr>
            <a:lvl4pPr marR="0" lvl="3"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4pPr>
            <a:lvl5pPr marR="0" lvl="4"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5pPr>
            <a:lvl6pPr marR="0" lvl="5"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6pPr>
            <a:lvl7pPr marR="0" lvl="6"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7pPr>
            <a:lvl8pPr marR="0" lvl="7"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8pPr>
            <a:lvl9pPr marR="0" lvl="8"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9pPr>
          </a:lstStyle>
          <a:p>
            <a:r>
              <a:rPr lang="en" dirty="0"/>
              <a:t>06</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25% of the math curriculum is dedicated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flipH="1">
            <a:off x="1404525" y="1390450"/>
            <a:ext cx="1397700" cy="1397700"/>
          </a:xfrm>
          <a:prstGeom prst="blockArc">
            <a:avLst>
              <a:gd name="adj1" fmla="val 10798115"/>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881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flipH="1">
            <a:off x="3873525" y="1390450"/>
            <a:ext cx="1397700" cy="1397700"/>
          </a:xfrm>
          <a:prstGeom prst="blockArc">
            <a:avLst>
              <a:gd name="adj1" fmla="val 5400645"/>
              <a:gd name="adj2" fmla="val 16256715"/>
              <a:gd name="adj3" fmla="val 1271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6350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flipH="1">
            <a:off x="6342525" y="1390450"/>
            <a:ext cx="1397700" cy="1397700"/>
          </a:xfrm>
          <a:prstGeom prst="blockArc">
            <a:avLst>
              <a:gd name="adj1" fmla="val 26082"/>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txBox="1"/>
          <p:nvPr/>
        </p:nvSpPr>
        <p:spPr>
          <a:xfrm>
            <a:off x="4064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3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in mathematics</a:t>
            </a:r>
            <a:endParaRPr/>
          </a:p>
        </p:txBody>
      </p:sp>
      <p:sp>
        <p:nvSpPr>
          <p:cNvPr id="1201" name="Google Shape;1201;p39"/>
          <p:cNvSpPr txBox="1"/>
          <p:nvPr/>
        </p:nvSpPr>
        <p:spPr>
          <a:xfrm flipH="1">
            <a:off x="718505" y="2396337"/>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3430599"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9"/>
          <p:cNvSpPr/>
          <p:nvPr/>
        </p:nvSpPr>
        <p:spPr>
          <a:xfrm>
            <a:off x="5025942"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621286"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3" name="Google Shape;1213;p39"/>
          <p:cNvCxnSpPr>
            <a:stCxn id="1209" idx="1"/>
          </p:cNvCxnSpPr>
          <p:nvPr/>
        </p:nvCxnSpPr>
        <p:spPr>
          <a:xfrm>
            <a:off x="2181605"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4" name="Google Shape;1214;p39"/>
          <p:cNvCxnSpPr>
            <a:stCxn id="1210" idx="1"/>
          </p:cNvCxnSpPr>
          <p:nvPr/>
        </p:nvCxnSpPr>
        <p:spPr>
          <a:xfrm>
            <a:off x="3776949" y="2101736"/>
            <a:ext cx="1200" cy="1434300"/>
          </a:xfrm>
          <a:prstGeom prst="straightConnector1">
            <a:avLst/>
          </a:prstGeom>
          <a:noFill/>
          <a:ln w="9525" cap="flat" cmpd="sng">
            <a:solidFill>
              <a:schemeClr val="lt1"/>
            </a:solidFill>
            <a:prstDash val="solid"/>
            <a:round/>
            <a:headEnd type="none" w="med" len="med"/>
            <a:tailEnd type="none" w="med" len="med"/>
          </a:ln>
        </p:spPr>
      </p:cxnSp>
      <p:cxnSp>
        <p:nvCxnSpPr>
          <p:cNvPr id="1215" name="Google Shape;1215;p39"/>
          <p:cNvCxnSpPr>
            <a:stCxn id="1211" idx="1"/>
          </p:cNvCxnSpPr>
          <p:nvPr/>
        </p:nvCxnSpPr>
        <p:spPr>
          <a:xfrm>
            <a:off x="5372292"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6" name="Google Shape;1216;p39"/>
          <p:cNvCxnSpPr>
            <a:stCxn id="1212" idx="1"/>
          </p:cNvCxnSpPr>
          <p:nvPr/>
        </p:nvCxnSpPr>
        <p:spPr>
          <a:xfrm>
            <a:off x="6967636" y="2101736"/>
            <a:ext cx="0" cy="1434300"/>
          </a:xfrm>
          <a:prstGeom prst="straightConnector1">
            <a:avLst/>
          </a:prstGeom>
          <a:noFill/>
          <a:ln w="9525" cap="flat" cmpd="sng">
            <a:solidFill>
              <a:schemeClr val="lt1"/>
            </a:solidFill>
            <a:prstDash val="solid"/>
            <a:round/>
            <a:headEnd type="none" w="med" len="med"/>
            <a:tailEnd type="none" w="med" len="med"/>
          </a:ln>
        </p:spPr>
      </p:cxnSp>
      <p:cxnSp>
        <p:nvCxnSpPr>
          <p:cNvPr id="1217" name="Google Shape;1217;p39"/>
          <p:cNvCxnSpPr>
            <a:stCxn id="1209" idx="0"/>
            <a:endCxn id="1210" idx="2"/>
          </p:cNvCxnSpPr>
          <p:nvPr/>
        </p:nvCxnSpPr>
        <p:spPr>
          <a:xfrm>
            <a:off x="2527955"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8" name="Google Shape;1218;p39"/>
          <p:cNvCxnSpPr>
            <a:stCxn id="1210" idx="0"/>
            <a:endCxn id="1211" idx="2"/>
          </p:cNvCxnSpPr>
          <p:nvPr/>
        </p:nvCxnSpPr>
        <p:spPr>
          <a:xfrm>
            <a:off x="4123299"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9" name="Google Shape;1219;p39"/>
          <p:cNvCxnSpPr>
            <a:stCxn id="1211" idx="0"/>
            <a:endCxn id="1212" idx="2"/>
          </p:cNvCxnSpPr>
          <p:nvPr/>
        </p:nvCxnSpPr>
        <p:spPr>
          <a:xfrm>
            <a:off x="5718642" y="1755386"/>
            <a:ext cx="902700" cy="0"/>
          </a:xfrm>
          <a:prstGeom prst="straightConnector1">
            <a:avLst/>
          </a:prstGeom>
          <a:noFill/>
          <a:ln w="9525" cap="flat" cmpd="sng">
            <a:solidFill>
              <a:schemeClr val="lt1"/>
            </a:solidFill>
            <a:prstDash val="solid"/>
            <a:round/>
            <a:headEnd type="none" w="med" len="med"/>
            <a:tailEnd type="oval" w="med" len="med"/>
          </a:ln>
        </p:spPr>
      </p:cxnSp>
      <p:sp>
        <p:nvSpPr>
          <p:cNvPr id="1220" name="Google Shape;1220;p39"/>
          <p:cNvSpPr/>
          <p:nvPr/>
        </p:nvSpPr>
        <p:spPr>
          <a:xfrm>
            <a:off x="5179905" y="1564100"/>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DM Sans"/>
              <a:ea typeface="DM Sans"/>
              <a:cs typeface="DM Sans"/>
              <a:sym typeface="DM Sans"/>
            </a:endParaRPr>
          </a:p>
        </p:txBody>
      </p:sp>
      <p:sp>
        <p:nvSpPr>
          <p:cNvPr id="1235" name="Google Shape;1235;p40"/>
          <p:cNvSpPr txBox="1">
            <a:spLocks noGrp="1"/>
          </p:cNvSpPr>
          <p:nvPr>
            <p:ph type="title" idx="4294967295"/>
          </p:nvPr>
        </p:nvSpPr>
        <p:spPr>
          <a:xfrm>
            <a:off x="44484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236" name="Google Shape;1236;p40"/>
          <p:cNvSpPr txBox="1">
            <a:spLocks noGrp="1"/>
          </p:cNvSpPr>
          <p:nvPr>
            <p:ph type="title" idx="4294967295"/>
          </p:nvPr>
        </p:nvSpPr>
        <p:spPr>
          <a:xfrm>
            <a:off x="44484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237" name="Google Shape;1237;p40"/>
          <p:cNvSpPr txBox="1">
            <a:spLocks noGrp="1"/>
          </p:cNvSpPr>
          <p:nvPr>
            <p:ph type="title" idx="4294967295"/>
          </p:nvPr>
        </p:nvSpPr>
        <p:spPr>
          <a:xfrm>
            <a:off x="65078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238" name="Google Shape;1238;p40"/>
          <p:cNvSpPr txBox="1">
            <a:spLocks noGrp="1"/>
          </p:cNvSpPr>
          <p:nvPr>
            <p:ph type="subTitle" idx="4294967295"/>
          </p:nvPr>
        </p:nvSpPr>
        <p:spPr>
          <a:xfrm>
            <a:off x="44484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39" name="Google Shape;1239;p40"/>
          <p:cNvSpPr txBox="1">
            <a:spLocks noGrp="1"/>
          </p:cNvSpPr>
          <p:nvPr>
            <p:ph type="title" idx="4294967295"/>
          </p:nvPr>
        </p:nvSpPr>
        <p:spPr>
          <a:xfrm>
            <a:off x="65078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240" name="Google Shape;1240;p40"/>
          <p:cNvSpPr txBox="1">
            <a:spLocks noGrp="1"/>
          </p:cNvSpPr>
          <p:nvPr>
            <p:ph type="subTitle" idx="4294967295"/>
          </p:nvPr>
        </p:nvSpPr>
        <p:spPr>
          <a:xfrm>
            <a:off x="6507875" y="19931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1" name="Google Shape;1241;p40"/>
          <p:cNvSpPr txBox="1">
            <a:spLocks noGrp="1"/>
          </p:cNvSpPr>
          <p:nvPr>
            <p:ph type="subTitle" idx="4294967295"/>
          </p:nvPr>
        </p:nvSpPr>
        <p:spPr>
          <a:xfrm>
            <a:off x="4448475" y="1993125"/>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242" name="Google Shape;1242;p40"/>
          <p:cNvSpPr txBox="1">
            <a:spLocks noGrp="1"/>
          </p:cNvSpPr>
          <p:nvPr>
            <p:ph type="subTitle" idx="4294967295"/>
          </p:nvPr>
        </p:nvSpPr>
        <p:spPr>
          <a:xfrm>
            <a:off x="65078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253" name="Google Shape;1253;p41"/>
          <p:cNvGraphicFramePr/>
          <p:nvPr/>
        </p:nvGraphicFramePr>
        <p:xfrm>
          <a:off x="720063" y="1148900"/>
          <a:ext cx="7703850" cy="2919614"/>
        </p:xfrm>
        <a:graphic>
          <a:graphicData uri="http://schemas.openxmlformats.org/drawingml/2006/table">
            <a:tbl>
              <a:tblPr>
                <a:noFill/>
                <a:tableStyleId>{1413CB61-0AC8-4E15-A6E5-032E2CCABDA9}</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282225">
                <a:tc>
                  <a:txBody>
                    <a:bodyPr/>
                    <a:lstStyle/>
                    <a:p>
                      <a:pPr marL="0" marR="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Criteria</a:t>
                      </a:r>
                      <a:endParaRPr>
                        <a:solidFill>
                          <a:srgbClr val="4E48AB"/>
                        </a:solidFill>
                        <a:latin typeface="Bebas Neue"/>
                        <a:ea typeface="Bebas Neue"/>
                        <a:cs typeface="Bebas Neue"/>
                        <a:sym typeface="Bebas Neu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Exceptional (4)</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Proficient (3)</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Clr>
                          <a:srgbClr val="000000"/>
                        </a:buClr>
                        <a:buSzPts val="1100"/>
                        <a:buFont typeface="Arial"/>
                        <a:buNone/>
                      </a:pPr>
                      <a:r>
                        <a:rPr lang="en">
                          <a:solidFill>
                            <a:schemeClr val="dk1"/>
                          </a:solidFill>
                          <a:latin typeface="Baloo 2 ExtraBold"/>
                          <a:ea typeface="Baloo 2 ExtraBold"/>
                          <a:cs typeface="Baloo 2 ExtraBold"/>
                          <a:sym typeface="Baloo 2 ExtraBold"/>
                        </a:rPr>
                        <a:t>Basic (2)</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Limited (1)</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Conceptual understanding</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Deep, insightful mastery of concepts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Solid understanding and application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Basic grasp, occasional struggles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Limited understanding, frequent errors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Problem-solving skills</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Exceptional, creative problem-solving</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Strong skills with various strategies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Basic skills, occasional struggles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Limited ability, frequent challenges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Communication of ideas</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Clear, precise communication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Effective expression of mathematical ideas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Adequate but may lack precision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Struggles to communicate clearly</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Accuracy of calculations</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Exceptional accuracy in computations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High accuracy in routine calculations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Basic accuracy, occasional errors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Frequent errors in calculations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sp>
        <p:nvSpPr>
          <p:cNvPr id="1270" name="Google Shape;1270;p43"/>
          <p:cNvSpPr txBox="1"/>
          <p:nvPr/>
        </p:nvSpPr>
        <p:spPr>
          <a:xfrm>
            <a:off x="714352" y="1981225"/>
            <a:ext cx="28635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Budgeting for a trip</a:t>
            </a:r>
            <a:endParaRPr sz="2000">
              <a:solidFill>
                <a:schemeClr val="dk1"/>
              </a:solidFill>
              <a:latin typeface="Baloo 2 ExtraBold"/>
              <a:ea typeface="Baloo 2 ExtraBold"/>
              <a:cs typeface="Baloo 2 ExtraBold"/>
              <a:sym typeface="Baloo 2 ExtraBold"/>
            </a:endParaRPr>
          </a:p>
        </p:txBody>
      </p:sp>
      <p:sp>
        <p:nvSpPr>
          <p:cNvPr id="1271" name="Google Shape;1271;p4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Real-life application</a:t>
            </a:r>
            <a:endParaRPr/>
          </a:p>
        </p:txBody>
      </p:sp>
      <p:sp>
        <p:nvSpPr>
          <p:cNvPr id="1272" name="Google Shape;1272;p43"/>
          <p:cNvSpPr txBox="1"/>
          <p:nvPr/>
        </p:nvSpPr>
        <p:spPr>
          <a:xfrm>
            <a:off x="3887313" y="2557153"/>
            <a:ext cx="1363200" cy="649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Topics</a:t>
            </a:r>
            <a:endParaRPr sz="200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632963" y="2063503"/>
            <a:ext cx="429600" cy="557700"/>
          </a:xfrm>
          <a:prstGeom prst="bentConnector2">
            <a:avLst/>
          </a:prstGeom>
          <a:noFill/>
          <a:ln w="9525" cap="flat" cmpd="sng">
            <a:solidFill>
              <a:schemeClr val="lt1"/>
            </a:solidFill>
            <a:prstDash val="solid"/>
            <a:round/>
            <a:headEnd type="none" w="med" len="med"/>
            <a:tailEnd type="oval" w="med" len="med"/>
          </a:ln>
        </p:spPr>
      </p:cxnSp>
      <p:cxnSp>
        <p:nvCxnSpPr>
          <p:cNvPr id="1275" name="Google Shape;1275;p43"/>
          <p:cNvCxnSpPr>
            <a:stCxn id="1272" idx="2"/>
            <a:endCxn id="1276" idx="1"/>
          </p:cNvCxnSpPr>
          <p:nvPr/>
        </p:nvCxnSpPr>
        <p:spPr>
          <a:xfrm rot="-5400000" flipH="1">
            <a:off x="4662963" y="3112603"/>
            <a:ext cx="369600" cy="557700"/>
          </a:xfrm>
          <a:prstGeom prst="bentConnector2">
            <a:avLst/>
          </a:prstGeom>
          <a:noFill/>
          <a:ln w="9525" cap="flat" cmpd="sng">
            <a:solidFill>
              <a:schemeClr val="lt1"/>
            </a:solidFill>
            <a:prstDash val="solid"/>
            <a:round/>
            <a:headEnd type="none" w="med" len="med"/>
            <a:tailEnd type="oval" w="med" len="med"/>
          </a:ln>
        </p:spPr>
      </p:cxnSp>
      <p:sp>
        <p:nvSpPr>
          <p:cNvPr id="1277" name="Google Shape;1277;p43"/>
          <p:cNvSpPr txBox="1"/>
          <p:nvPr/>
        </p:nvSpPr>
        <p:spPr>
          <a:xfrm>
            <a:off x="715534" y="3414960"/>
            <a:ext cx="28611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Personal finance</a:t>
            </a:r>
            <a:endParaRPr sz="200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567337" y="1981225"/>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Architectural design</a:t>
            </a:r>
            <a:endParaRPr sz="200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559677" y="3414960"/>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Epidemiology </a:t>
            </a:r>
            <a:endParaRPr sz="200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rot="5400000" flipH="1">
            <a:off x="4075113" y="2063353"/>
            <a:ext cx="429600" cy="558000"/>
          </a:xfrm>
          <a:prstGeom prst="bentConnector2">
            <a:avLst/>
          </a:prstGeom>
          <a:noFill/>
          <a:ln w="9525" cap="flat" cmpd="sng">
            <a:solidFill>
              <a:schemeClr val="lt1"/>
            </a:solidFill>
            <a:prstDash val="solid"/>
            <a:round/>
            <a:headEnd type="none" w="med" len="med"/>
            <a:tailEnd type="oval" w="med" len="med"/>
          </a:ln>
        </p:spPr>
      </p:cxnSp>
      <p:cxnSp>
        <p:nvCxnSpPr>
          <p:cNvPr id="1282" name="Google Shape;1282;p43"/>
          <p:cNvCxnSpPr>
            <a:stCxn id="1272" idx="2"/>
            <a:endCxn id="1283" idx="3"/>
          </p:cNvCxnSpPr>
          <p:nvPr/>
        </p:nvCxnSpPr>
        <p:spPr>
          <a:xfrm rot="5400000">
            <a:off x="4104963" y="3112303"/>
            <a:ext cx="369600" cy="558300"/>
          </a:xfrm>
          <a:prstGeom prst="bentConnector2">
            <a:avLst/>
          </a:prstGeom>
          <a:noFill/>
          <a:ln w="9525" cap="flat" cmpd="sng">
            <a:solidFill>
              <a:schemeClr val="lt1"/>
            </a:solidFill>
            <a:prstDash val="solid"/>
            <a:round/>
            <a:headEnd type="none" w="med" len="med"/>
            <a:tailEnd type="oval" w="med" len="med"/>
          </a:ln>
        </p:spPr>
      </p:cxnSp>
      <p:sp>
        <p:nvSpPr>
          <p:cNvPr id="1281" name="Google Shape;1281;p43"/>
          <p:cNvSpPr/>
          <p:nvPr/>
        </p:nvSpPr>
        <p:spPr>
          <a:xfrm>
            <a:off x="3654038" y="1902775"/>
            <a:ext cx="3570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654039" y="3351525"/>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126756" y="1902783"/>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126756" y="3351533"/>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b="1">
                <a:solidFill>
                  <a:schemeClr val="dk1"/>
                </a:solidFill>
                <a:latin typeface="DM Sans"/>
                <a:ea typeface="DM Sans"/>
                <a:cs typeface="DM Sans"/>
                <a:sym typeface="DM Sans"/>
              </a:rPr>
              <a:t>Divide the class</a:t>
            </a:r>
            <a:r>
              <a:rPr lang="en">
                <a:solidFill>
                  <a:schemeClr val="dk1"/>
                </a:solidFill>
                <a:latin typeface="DM Sans"/>
                <a:ea typeface="DM Sans"/>
                <a:cs typeface="DM Sans"/>
                <a:sym typeface="DM Sans"/>
              </a:rPr>
              <a:t> into small groups of 3-5 students. Assign each group a </a:t>
            </a:r>
            <a:r>
              <a:rPr lang="en" b="1">
                <a:solidFill>
                  <a:schemeClr val="dk1"/>
                </a:solidFill>
                <a:latin typeface="DM Sans"/>
                <a:ea typeface="DM Sans"/>
                <a:cs typeface="DM Sans"/>
                <a:sym typeface="DM Sans"/>
              </a:rPr>
              <a:t>real-life application</a:t>
            </a:r>
            <a:r>
              <a:rPr lang="en">
                <a:solidFill>
                  <a:schemeClr val="dk1"/>
                </a:solidFill>
                <a:latin typeface="DM Sans"/>
                <a:ea typeface="DM Sans"/>
                <a:cs typeface="DM Sans"/>
                <a:sym typeface="DM Sans"/>
              </a:rPr>
              <a:t> for which they will have to use </a:t>
            </a:r>
            <a:r>
              <a:rPr lang="en" b="1">
                <a:solidFill>
                  <a:schemeClr val="dk1"/>
                </a:solidFill>
                <a:latin typeface="DM Sans"/>
                <a:ea typeface="DM Sans"/>
                <a:cs typeface="DM Sans"/>
                <a:sym typeface="DM Sans"/>
              </a:rPr>
              <a:t>math concepts</a:t>
            </a:r>
            <a:r>
              <a:rPr lang="en">
                <a:solidFill>
                  <a:schemeClr val="dk1"/>
                </a:solidFill>
                <a:latin typeface="DM Sans"/>
                <a:ea typeface="DM Sans"/>
                <a:cs typeface="DM Sans"/>
                <a:sym typeface="DM Sans"/>
              </a:rPr>
              <a:t> to solve</a:t>
            </a:r>
            <a:endParaRPr>
              <a:solidFill>
                <a:schemeClr val="dk1"/>
              </a:solidFill>
              <a:latin typeface="DM Sans"/>
              <a:ea typeface="DM Sans"/>
              <a:cs typeface="DM Sans"/>
              <a:sym typeface="DM Sans"/>
            </a:endParaRPr>
          </a:p>
        </p:txBody>
      </p:sp>
      <p:sp>
        <p:nvSpPr>
          <p:cNvPr id="1285" name="Google Shape;1285;p43"/>
          <p:cNvSpPr txBox="1"/>
          <p:nvPr/>
        </p:nvSpPr>
        <p:spPr>
          <a:xfrm>
            <a:off x="714352" y="2198905"/>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a:solidFill>
                  <a:schemeClr val="dk1"/>
                </a:solidFill>
                <a:latin typeface="DM Sans"/>
                <a:ea typeface="DM Sans"/>
                <a:cs typeface="DM Sans"/>
                <a:sym typeface="DM Sans"/>
              </a:rPr>
              <a:t>Consider transportation, accommodation, meals and other activities</a:t>
            </a:r>
            <a:endParaRPr>
              <a:solidFill>
                <a:schemeClr val="dk1"/>
              </a:solidFill>
              <a:latin typeface="DM Sans"/>
              <a:ea typeface="DM Sans"/>
              <a:cs typeface="DM Sans"/>
              <a:sym typeface="DM Sans"/>
            </a:endParaRPr>
          </a:p>
        </p:txBody>
      </p:sp>
      <p:sp>
        <p:nvSpPr>
          <p:cNvPr id="1286" name="Google Shape;1286;p43"/>
          <p:cNvSpPr txBox="1"/>
          <p:nvPr/>
        </p:nvSpPr>
        <p:spPr>
          <a:xfrm>
            <a:off x="5566999" y="2198897"/>
            <a:ext cx="2863500"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DM Sans"/>
                <a:ea typeface="DM Sans"/>
                <a:cs typeface="DM Sans"/>
                <a:sym typeface="DM Sans"/>
              </a:rPr>
              <a:t>Design a floor plan, calculating the area of each room </a:t>
            </a:r>
            <a:endParaRPr>
              <a:solidFill>
                <a:schemeClr val="dk1"/>
              </a:solidFill>
              <a:latin typeface="DM Sans"/>
              <a:ea typeface="DM Sans"/>
              <a:cs typeface="DM Sans"/>
              <a:sym typeface="DM Sans"/>
            </a:endParaRPr>
          </a:p>
        </p:txBody>
      </p:sp>
      <p:sp>
        <p:nvSpPr>
          <p:cNvPr id="1287" name="Google Shape;1287;p43"/>
          <p:cNvSpPr txBox="1"/>
          <p:nvPr/>
        </p:nvSpPr>
        <p:spPr>
          <a:xfrm>
            <a:off x="714352" y="3635627"/>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a:solidFill>
                  <a:schemeClr val="dk1"/>
                </a:solidFill>
                <a:latin typeface="DM Sans"/>
                <a:ea typeface="DM Sans"/>
                <a:cs typeface="DM Sans"/>
                <a:sym typeface="DM Sans"/>
              </a:rPr>
              <a:t>Include expenses like rent, utilities, groceries </a:t>
            </a:r>
            <a:endParaRPr>
              <a:solidFill>
                <a:schemeClr val="dk1"/>
              </a:solidFill>
              <a:latin typeface="DM Sans"/>
              <a:ea typeface="DM Sans"/>
              <a:cs typeface="DM Sans"/>
              <a:sym typeface="DM Sans"/>
            </a:endParaRPr>
          </a:p>
          <a:p>
            <a:pPr marL="0" marR="0" lvl="0" indent="0" algn="r" rtl="0">
              <a:lnSpc>
                <a:spcPct val="115000"/>
              </a:lnSpc>
              <a:spcBef>
                <a:spcPts val="0"/>
              </a:spcBef>
              <a:spcAft>
                <a:spcPts val="0"/>
              </a:spcAft>
              <a:buNone/>
            </a:pPr>
            <a:r>
              <a:rPr lang="en">
                <a:solidFill>
                  <a:schemeClr val="dk1"/>
                </a:solidFill>
                <a:latin typeface="DM Sans"/>
                <a:ea typeface="DM Sans"/>
                <a:cs typeface="DM Sans"/>
                <a:sym typeface="DM Sans"/>
              </a:rPr>
              <a:t>and entertainment</a:t>
            </a:r>
            <a:endParaRPr>
              <a:solidFill>
                <a:schemeClr val="dk1"/>
              </a:solidFill>
              <a:latin typeface="DM Sans"/>
              <a:ea typeface="DM Sans"/>
              <a:cs typeface="DM Sans"/>
              <a:sym typeface="DM Sans"/>
            </a:endParaRPr>
          </a:p>
        </p:txBody>
      </p:sp>
      <p:sp>
        <p:nvSpPr>
          <p:cNvPr id="1288" name="Google Shape;1288;p43"/>
          <p:cNvSpPr txBox="1"/>
          <p:nvPr/>
        </p:nvSpPr>
        <p:spPr>
          <a:xfrm>
            <a:off x="5559677" y="3635627"/>
            <a:ext cx="2863500"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DM Sans"/>
                <a:ea typeface="DM Sans"/>
                <a:cs typeface="DM Sans"/>
                <a:sym typeface="DM Sans"/>
              </a:rPr>
              <a:t>Using statistical methods, analyze data on infection and recovery rates</a:t>
            </a:r>
            <a:endParaRPr>
              <a:solidFill>
                <a:schemeClr val="dk1"/>
              </a:solidFill>
              <a:latin typeface="DM Sans"/>
              <a:ea typeface="DM Sans"/>
              <a:cs typeface="DM Sans"/>
              <a:sym typeface="DM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2"/>
        <p:cNvGrpSpPr/>
        <p:nvPr/>
      </p:nvGrpSpPr>
      <p:grpSpPr>
        <a:xfrm>
          <a:off x="0" y="0"/>
          <a:ext cx="0" cy="0"/>
          <a:chOff x="0" y="0"/>
          <a:chExt cx="0" cy="0"/>
        </a:xfrm>
      </p:grpSpPr>
      <p:sp>
        <p:nvSpPr>
          <p:cNvPr id="1293" name="Google Shape;1293;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lang="en" b="1">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them to explore the pattern within their chosen number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l="37320" r="17028"/>
          <a:stretch/>
        </p:blipFill>
        <p:spPr>
          <a:xfrm>
            <a:off x="713225" y="1189100"/>
            <a:ext cx="2342400" cy="3414900"/>
          </a:xfrm>
          <a:prstGeom prst="roundRect">
            <a:avLst>
              <a:gd name="adj" fmla="val 7696"/>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302" name="Google Shape;1302;p45"/>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Recap the main mathematical concepts covered during the lesson</a:t>
            </a:r>
            <a:endParaRPr/>
          </a:p>
        </p:txBody>
      </p:sp>
      <p:sp>
        <p:nvSpPr>
          <p:cNvPr id="1303" name="Google Shape;1303;p45"/>
          <p:cNvSpPr txBox="1">
            <a:spLocks noGrp="1"/>
          </p:cNvSpPr>
          <p:nvPr>
            <p:ph type="subTitle" idx="2"/>
          </p:nvPr>
        </p:nvSpPr>
        <p:spPr>
          <a:xfrm>
            <a:off x="3393748" y="2858089"/>
            <a:ext cx="23565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Emphasize the practical relevance of the concepts and skills of the lesson</a:t>
            </a:r>
            <a:endParaRPr/>
          </a:p>
        </p:txBody>
      </p:sp>
      <p:sp>
        <p:nvSpPr>
          <p:cNvPr id="1304" name="Google Shape;1304;p45"/>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glimpse into the upcoming lessons for continuity of learning</a:t>
            </a:r>
            <a:endParaRPr/>
          </a:p>
        </p:txBody>
      </p:sp>
      <p:sp>
        <p:nvSpPr>
          <p:cNvPr id="1305" name="Google Shape;1305;p45"/>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Summarize </a:t>
            </a:r>
            <a:endParaRPr/>
          </a:p>
          <a:p>
            <a:pPr marL="0" lvl="0" indent="0" algn="ctr" rtl="0">
              <a:spcBef>
                <a:spcPts val="0"/>
              </a:spcBef>
              <a:spcAft>
                <a:spcPts val="0"/>
              </a:spcAft>
              <a:buNone/>
            </a:pPr>
            <a:r>
              <a:rPr lang="en"/>
              <a:t>key concepts</a:t>
            </a:r>
            <a:endParaRPr/>
          </a:p>
        </p:txBody>
      </p:sp>
      <p:sp>
        <p:nvSpPr>
          <p:cNvPr id="1306" name="Google Shape;1306;p45"/>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Real-world applications</a:t>
            </a:r>
            <a:endParaRPr/>
          </a:p>
        </p:txBody>
      </p:sp>
      <p:sp>
        <p:nvSpPr>
          <p:cNvPr id="1307" name="Google Shape;1307;p45"/>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Preview </a:t>
            </a:r>
            <a:endParaRPr/>
          </a:p>
          <a:p>
            <a:pPr marL="0" lvl="0" indent="0" algn="ctr" rtl="0">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46"/>
          <p:cNvSpPr txBox="1">
            <a:spLocks noGrp="1"/>
          </p:cNvSpPr>
          <p:nvPr>
            <p:ph type="title"/>
          </p:nvPr>
        </p:nvSpPr>
        <p:spPr>
          <a:xfrm>
            <a:off x="801048" y="1672927"/>
            <a:ext cx="4448100" cy="17976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a:t>
            </a:r>
            <a:br>
              <a:rPr lang="en" dirty="0"/>
            </a:br>
            <a:r>
              <a:rPr lang="en" dirty="0"/>
              <a:t>You</a:t>
            </a:r>
            <a:endParaRPr dirty="0"/>
          </a:p>
        </p:txBody>
      </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46"/>
              <p:cNvSpPr/>
              <p:nvPr/>
            </p:nvSpPr>
            <p:spPr>
              <a:xfrm rot="-633488" flipH="1">
                <a:off x="5673471" y="1766217"/>
                <a:ext cx="128195" cy="253687"/>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46"/>
              <p:cNvSpPr/>
              <p:nvPr/>
            </p:nvSpPr>
            <p:spPr>
              <a:xfrm rot="-633489" flipH="1">
                <a:off x="5671050" y="1807722"/>
                <a:ext cx="125496" cy="130217"/>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46"/>
              <p:cNvSpPr/>
              <p:nvPr/>
            </p:nvSpPr>
            <p:spPr>
              <a:xfrm rot="-633481" flipH="1">
                <a:off x="5635960" y="1614358"/>
                <a:ext cx="237497" cy="284723"/>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46"/>
              <p:cNvSpPr/>
              <p:nvPr/>
            </p:nvSpPr>
            <p:spPr>
              <a:xfrm rot="-633479" flipH="1">
                <a:off x="5700559" y="1773589"/>
                <a:ext cx="39808" cy="22265"/>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46"/>
              <p:cNvSpPr/>
              <p:nvPr/>
            </p:nvSpPr>
            <p:spPr>
              <a:xfrm rot="-633483" flipH="1">
                <a:off x="5851296" y="1772282"/>
                <a:ext cx="24290" cy="16193"/>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46"/>
              <p:cNvSpPr/>
              <p:nvPr/>
            </p:nvSpPr>
            <p:spPr>
              <a:xfrm rot="-633483" flipH="1">
                <a:off x="5827115" y="1742475"/>
                <a:ext cx="18892" cy="3778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46"/>
              <p:cNvSpPr/>
              <p:nvPr/>
            </p:nvSpPr>
            <p:spPr>
              <a:xfrm rot="-633483" flipH="1">
                <a:off x="5761344" y="1743130"/>
                <a:ext cx="18217" cy="3778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46"/>
              <p:cNvSpPr/>
              <p:nvPr/>
            </p:nvSpPr>
            <p:spPr>
              <a:xfrm rot="-633481" flipH="1">
                <a:off x="5716394" y="1692684"/>
                <a:ext cx="62073" cy="57349"/>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46"/>
              <p:cNvSpPr/>
              <p:nvPr/>
            </p:nvSpPr>
            <p:spPr>
              <a:xfrm rot="-633480" flipH="1">
                <a:off x="5819509" y="1698490"/>
                <a:ext cx="43181" cy="49253"/>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46"/>
              <p:cNvSpPr/>
              <p:nvPr/>
            </p:nvSpPr>
            <p:spPr>
              <a:xfrm rot="-633491" flipH="1">
                <a:off x="5600603" y="1703363"/>
                <a:ext cx="85216" cy="148277"/>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46"/>
              <p:cNvSpPr/>
              <p:nvPr/>
            </p:nvSpPr>
            <p:spPr>
              <a:xfrm rot="-633480" flipH="1">
                <a:off x="5591390" y="1546767"/>
                <a:ext cx="311041" cy="236819"/>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4" name="Rectangle: Rounded Corners 3">
            <a:extLst>
              <a:ext uri="{FF2B5EF4-FFF2-40B4-BE49-F238E27FC236}">
                <a16:creationId xmlns:a16="http://schemas.microsoft.com/office/drawing/2014/main" id="{5AFC1108-AE03-66E4-B872-C51C3252576B}"/>
              </a:ext>
            </a:extLst>
          </p:cNvPr>
          <p:cNvSpPr/>
          <p:nvPr/>
        </p:nvSpPr>
        <p:spPr>
          <a:xfrm>
            <a:off x="609599" y="3482201"/>
            <a:ext cx="5037443" cy="914400"/>
          </a:xfrm>
          <a:prstGeom prst="roundRect">
            <a:avLst/>
          </a:prstGeom>
          <a:solidFill>
            <a:srgbClr val="FDFDFD"/>
          </a:solidFill>
          <a:ln>
            <a:solidFill>
              <a:srgbClr val="FDFD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MY"/>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49">
          <a:extLst>
            <a:ext uri="{FF2B5EF4-FFF2-40B4-BE49-F238E27FC236}">
              <a16:creationId xmlns:a16="http://schemas.microsoft.com/office/drawing/2014/main" id="{44671E44-8A58-C429-CBD8-C91F7FFBF5BA}"/>
            </a:ext>
          </a:extLst>
        </p:cNvPr>
        <p:cNvGrpSpPr/>
        <p:nvPr/>
      </p:nvGrpSpPr>
      <p:grpSpPr>
        <a:xfrm>
          <a:off x="0" y="0"/>
          <a:ext cx="0" cy="0"/>
          <a:chOff x="0" y="0"/>
          <a:chExt cx="0" cy="0"/>
        </a:xfrm>
      </p:grpSpPr>
      <p:sp>
        <p:nvSpPr>
          <p:cNvPr id="750" name="Google Shape;750;p28">
            <a:extLst>
              <a:ext uri="{FF2B5EF4-FFF2-40B4-BE49-F238E27FC236}">
                <a16:creationId xmlns:a16="http://schemas.microsoft.com/office/drawing/2014/main" id="{4FD59A66-EC53-59B2-6603-B3F0184706D2}"/>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751" name="Google Shape;751;p28">
            <a:extLst>
              <a:ext uri="{FF2B5EF4-FFF2-40B4-BE49-F238E27FC236}">
                <a16:creationId xmlns:a16="http://schemas.microsoft.com/office/drawing/2014/main" id="{4CC87FB3-E027-6B7C-B3C8-5DA87E4EA0AE}"/>
              </a:ext>
            </a:extLst>
          </p:cNvPr>
          <p:cNvSpPr txBox="1">
            <a:spLocks noGrp="1"/>
          </p:cNvSpPr>
          <p:nvPr>
            <p:ph type="body" idx="1"/>
          </p:nvPr>
        </p:nvSpPr>
        <p:spPr>
          <a:xfrm>
            <a:off x="720000" y="1063351"/>
            <a:ext cx="77040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752" name="Google Shape;752;p28">
            <a:extLst>
              <a:ext uri="{FF2B5EF4-FFF2-40B4-BE49-F238E27FC236}">
                <a16:creationId xmlns:a16="http://schemas.microsoft.com/office/drawing/2014/main" id="{311C0695-8C79-C401-40F3-7A5A4E36E896}"/>
              </a:ext>
            </a:extLst>
          </p:cNvPr>
          <p:cNvSpPr txBox="1"/>
          <p:nvPr/>
        </p:nvSpPr>
        <p:spPr>
          <a:xfrm>
            <a:off x="831900" y="40444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 </a:t>
            </a:r>
            <a:r>
              <a:rPr lang="en" sz="1000">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Blog</a:t>
            </a:r>
            <a:r>
              <a:rPr lang="en" sz="1000">
                <a:solidFill>
                  <a:schemeClr val="dk1"/>
                </a:solidFill>
                <a:latin typeface="DM Sans"/>
                <a:ea typeface="DM Sans"/>
                <a:cs typeface="DM Sans"/>
                <a:sym typeface="DM Sans"/>
              </a:rPr>
              <a:t> |</a:t>
            </a:r>
            <a:r>
              <a:rPr lang="en" sz="1000" b="1">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FA</a:t>
            </a:r>
            <a:r>
              <a:rPr lang="en" sz="1000" b="1" u="sng">
                <a:solidFill>
                  <a:schemeClr val="dk1"/>
                </a:solidFill>
                <a:latin typeface="DM Sans"/>
                <a:ea typeface="DM Sans"/>
                <a:cs typeface="DM Sans"/>
                <a:sym typeface="DM Sans"/>
              </a:rPr>
              <a:t>Qs</a:t>
            </a:r>
            <a:endParaRPr sz="1000" b="1" u="sng">
              <a:solidFill>
                <a:schemeClr val="dk1"/>
              </a:solidFill>
              <a:latin typeface="DM Sans"/>
              <a:ea typeface="DM Sans"/>
              <a:cs typeface="DM Sans"/>
              <a:sym typeface="DM Sans"/>
            </a:endParaRPr>
          </a:p>
        </p:txBody>
      </p:sp>
      <p:sp>
        <p:nvSpPr>
          <p:cNvPr id="753" name="Google Shape;753;p28">
            <a:extLst>
              <a:ext uri="{FF2B5EF4-FFF2-40B4-BE49-F238E27FC236}">
                <a16:creationId xmlns:a16="http://schemas.microsoft.com/office/drawing/2014/main" id="{527803BD-4F4E-9EBC-3D8F-EC0A2C8535BE}"/>
              </a:ext>
            </a:extLst>
          </p:cNvPr>
          <p:cNvSpPr txBox="1"/>
          <p:nvPr/>
        </p:nvSpPr>
        <p:spPr>
          <a:xfrm>
            <a:off x="3012150" y="40444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dirty="0">
                <a:solidFill>
                  <a:schemeClr val="dk1"/>
                </a:solidFill>
                <a:latin typeface="DM Sans"/>
                <a:ea typeface="DM Sans"/>
                <a:cs typeface="DM Sans"/>
                <a:sym typeface="DM Sans"/>
              </a:rPr>
              <a:t>You can visit our sister projects:</a:t>
            </a:r>
            <a:br>
              <a:rPr lang="en" sz="1000" dirty="0">
                <a:solidFill>
                  <a:schemeClr val="dk1"/>
                </a:solidFill>
                <a:latin typeface="DM Sans"/>
                <a:ea typeface="DM Sans"/>
                <a:cs typeface="DM Sans"/>
                <a:sym typeface="DM Sans"/>
              </a:rPr>
            </a:br>
            <a:r>
              <a:rPr lang="en" sz="1000" b="1" u="sng" dirty="0">
                <a:solidFill>
                  <a:schemeClr val="dk1"/>
                </a:solidFill>
                <a:latin typeface="DM Sans"/>
                <a:ea typeface="DM Sans"/>
                <a:cs typeface="DM Sans"/>
                <a:sym typeface="DM Sans"/>
                <a:hlinkClick r:id="rId6">
                  <a:extLst>
                    <a:ext uri="{A12FA001-AC4F-418D-AE19-62706E023703}">
                      <ahyp:hlinkClr xmlns:ahyp="http://schemas.microsoft.com/office/drawing/2018/hyperlinkcolor" val="tx"/>
                    </a:ext>
                  </a:extLst>
                </a:hlinkClick>
              </a:rPr>
              <a:t>Freepik</a:t>
            </a:r>
            <a:r>
              <a:rPr lang="en" sz="1000" b="1" dirty="0">
                <a:solidFill>
                  <a:schemeClr val="dk1"/>
                </a:solidFill>
                <a:latin typeface="DM Sans"/>
                <a:ea typeface="DM Sans"/>
                <a:cs typeface="DM Sans"/>
                <a:sym typeface="DM Sans"/>
              </a:rPr>
              <a:t> </a:t>
            </a:r>
            <a:r>
              <a:rPr lang="en" sz="1000" dirty="0">
                <a:solidFill>
                  <a:schemeClr val="dk1"/>
                </a:solidFill>
                <a:latin typeface="DM Sans"/>
                <a:ea typeface="DM Sans"/>
                <a:cs typeface="DM Sans"/>
                <a:sym typeface="DM Sans"/>
              </a:rPr>
              <a:t>| </a:t>
            </a:r>
            <a:r>
              <a:rPr lang="en" sz="1000" b="1" u="sng" dirty="0">
                <a:solidFill>
                  <a:schemeClr val="dk1"/>
                </a:solidFill>
                <a:latin typeface="DM Sans"/>
                <a:ea typeface="DM Sans"/>
                <a:cs typeface="DM Sans"/>
                <a:sym typeface="DM Sans"/>
                <a:hlinkClick r:id="rId7">
                  <a:extLst>
                    <a:ext uri="{A12FA001-AC4F-418D-AE19-62706E023703}">
                      <ahyp:hlinkClr xmlns:ahyp="http://schemas.microsoft.com/office/drawing/2018/hyperlinkcolor" val="tx"/>
                    </a:ext>
                  </a:extLst>
                </a:hlinkClick>
              </a:rPr>
              <a:t>Flaticon</a:t>
            </a:r>
            <a:r>
              <a:rPr lang="en" sz="1000" dirty="0">
                <a:solidFill>
                  <a:schemeClr val="dk1"/>
                </a:solidFill>
                <a:latin typeface="DM Sans"/>
                <a:ea typeface="DM Sans"/>
                <a:cs typeface="DM Sans"/>
                <a:sym typeface="DM Sans"/>
              </a:rPr>
              <a:t> | </a:t>
            </a:r>
            <a:r>
              <a:rPr lang="en" sz="1000" b="1" u="sng" dirty="0">
                <a:solidFill>
                  <a:schemeClr val="dk1"/>
                </a:solidFill>
                <a:latin typeface="DM Sans"/>
                <a:ea typeface="DM Sans"/>
                <a:cs typeface="DM Sans"/>
                <a:sym typeface="DM Sans"/>
                <a:hlinkClick r:id="rId8">
                  <a:extLst>
                    <a:ext uri="{A12FA001-AC4F-418D-AE19-62706E023703}">
                      <ahyp:hlinkClr xmlns:ahyp="http://schemas.microsoft.com/office/drawing/2018/hyperlinkcolor" val="tx"/>
                    </a:ext>
                  </a:extLst>
                </a:hlinkClick>
              </a:rPr>
              <a:t>Storyset</a:t>
            </a:r>
            <a:r>
              <a:rPr lang="en" sz="1000" dirty="0">
                <a:solidFill>
                  <a:schemeClr val="dk1"/>
                </a:solidFill>
                <a:latin typeface="DM Sans"/>
                <a:ea typeface="DM Sans"/>
                <a:cs typeface="DM Sans"/>
                <a:sym typeface="DM Sans"/>
              </a:rPr>
              <a:t> | </a:t>
            </a:r>
            <a:r>
              <a:rPr lang="en" sz="1000" b="1" u="sng" dirty="0">
                <a:solidFill>
                  <a:schemeClr val="dk1"/>
                </a:solidFill>
                <a:latin typeface="DM Sans"/>
                <a:ea typeface="DM Sans"/>
                <a:cs typeface="DM Sans"/>
                <a:sym typeface="DM Sans"/>
                <a:hlinkClick r:id="rId9">
                  <a:extLst>
                    <a:ext uri="{A12FA001-AC4F-418D-AE19-62706E023703}">
                      <ahyp:hlinkClr xmlns:ahyp="http://schemas.microsoft.com/office/drawing/2018/hyperlinkcolor" val="tx"/>
                    </a:ext>
                  </a:extLst>
                </a:hlinkClick>
              </a:rPr>
              <a:t>Wepik</a:t>
            </a:r>
            <a:r>
              <a:rPr lang="en" sz="1000" dirty="0">
                <a:solidFill>
                  <a:schemeClr val="dk1"/>
                </a:solidFill>
                <a:uFill>
                  <a:noFill/>
                </a:uFill>
                <a:latin typeface="DM Sans"/>
                <a:ea typeface="DM Sans"/>
                <a:cs typeface="DM Sans"/>
                <a:sym typeface="DM Sans"/>
                <a:hlinkClick r:id="rId9">
                  <a:extLst>
                    <a:ext uri="{A12FA001-AC4F-418D-AE19-62706E023703}">
                      <ahyp:hlinkClr xmlns:ahyp="http://schemas.microsoft.com/office/drawing/2018/hyperlinkcolor" val="tx"/>
                    </a:ext>
                  </a:extLst>
                </a:hlinkClick>
              </a:rPr>
              <a:t> </a:t>
            </a:r>
            <a:r>
              <a:rPr lang="en" sz="1000" dirty="0">
                <a:solidFill>
                  <a:schemeClr val="dk1"/>
                </a:solidFill>
                <a:latin typeface="DM Sans"/>
                <a:ea typeface="DM Sans"/>
                <a:cs typeface="DM Sans"/>
                <a:sym typeface="DM Sans"/>
              </a:rPr>
              <a:t>| </a:t>
            </a:r>
            <a:r>
              <a:rPr lang="en" sz="1000" b="1" u="sng" dirty="0">
                <a:solidFill>
                  <a:schemeClr val="dk1"/>
                </a:solidFill>
                <a:latin typeface="DM Sans"/>
                <a:ea typeface="DM Sans"/>
                <a:cs typeface="DM Sans"/>
                <a:sym typeface="DM Sans"/>
                <a:hlinkClick r:id="rId10">
                  <a:extLst>
                    <a:ext uri="{A12FA001-AC4F-418D-AE19-62706E023703}">
                      <ahyp:hlinkClr xmlns:ahyp="http://schemas.microsoft.com/office/drawing/2018/hyperlinkcolor" val="tx"/>
                    </a:ext>
                  </a:extLst>
                </a:hlinkClick>
              </a:rPr>
              <a:t>Videvo</a:t>
            </a:r>
            <a:endParaRPr sz="1000" b="1" u="sng" dirty="0">
              <a:solidFill>
                <a:schemeClr val="dk1"/>
              </a:solidFill>
              <a:latin typeface="DM Sans"/>
              <a:ea typeface="DM Sans"/>
              <a:cs typeface="DM Sans"/>
              <a:sym typeface="DM Sans"/>
            </a:endParaRPr>
          </a:p>
        </p:txBody>
      </p:sp>
      <p:graphicFrame>
        <p:nvGraphicFramePr>
          <p:cNvPr id="754" name="Google Shape;754;p28">
            <a:extLst>
              <a:ext uri="{FF2B5EF4-FFF2-40B4-BE49-F238E27FC236}">
                <a16:creationId xmlns:a16="http://schemas.microsoft.com/office/drawing/2014/main" id="{AC34EE96-48FA-CDB6-1B65-72FB90EB8EF1}"/>
              </a:ext>
            </a:extLst>
          </p:cNvPr>
          <p:cNvGraphicFramePr/>
          <p:nvPr/>
        </p:nvGraphicFramePr>
        <p:xfrm>
          <a:off x="793225" y="1652235"/>
          <a:ext cx="7557550" cy="2219450"/>
        </p:xfrm>
        <a:graphic>
          <a:graphicData uri="http://schemas.openxmlformats.org/drawingml/2006/table">
            <a:tbl>
              <a:tblPr>
                <a:noFill/>
                <a:tableStyleId>{DE86D1C8-AAB2-4727-8C96-58E194D4C4E3}</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1" action="ppaction://hlinksldjump">
                            <a:extLst>
                              <a:ext uri="{A12FA001-AC4F-418D-AE19-62706E023703}">
                                <ahyp:hlinkClr xmlns:ahyp="http://schemas.microsoft.com/office/drawing/2018/hyperlinkcolor" val="tx"/>
                              </a:ext>
                            </a:extLst>
                          </a:hlinkClick>
                        </a:rPr>
                        <a:t>Fonts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To view this template correctly in PowerPoint, download and install the fonts we used</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2" action="ppaction://hlinksldjump">
                            <a:extLst>
                              <a:ext uri="{A12FA001-AC4F-418D-AE19-62706E023703}">
                                <ahyp:hlinkClr xmlns:ahyp="http://schemas.microsoft.com/office/drawing/2018/hyperlinkcolor" val="tx"/>
                              </a:ext>
                            </a:extLst>
                          </a:hlinkClick>
                        </a:rPr>
                        <a:t>Used</a:t>
                      </a:r>
                      <a:r>
                        <a:rPr lang="en" sz="1000">
                          <a:solidFill>
                            <a:schemeClr val="dk1"/>
                          </a:solidFill>
                          <a:latin typeface="Baloo 2 ExtraBold"/>
                          <a:ea typeface="Baloo 2 ExtraBold"/>
                          <a:cs typeface="Baloo 2 ExtraBold"/>
                          <a:sym typeface="Baloo 2 ExtraBold"/>
                        </a:rPr>
                        <a:t> and </a:t>
                      </a:r>
                      <a:r>
                        <a:rPr lang="en" sz="1000" u="sng">
                          <a:solidFill>
                            <a:schemeClr val="dk1"/>
                          </a:solidFill>
                          <a:latin typeface="Baloo 2 ExtraBold"/>
                          <a:ea typeface="Baloo 2 ExtraBold"/>
                          <a:cs typeface="Baloo 2 ExtraBold"/>
                          <a:sym typeface="Baloo 2 ExtraBold"/>
                          <a:hlinkClick r:id="rId13" action="ppaction://hlinksldjump">
                            <a:extLst>
                              <a:ext uri="{A12FA001-AC4F-418D-AE19-62706E023703}">
                                <ahyp:hlinkClr xmlns:ahyp="http://schemas.microsoft.com/office/drawing/2018/hyperlinkcolor" val="tx"/>
                              </a:ext>
                            </a:extLst>
                          </a:hlinkClick>
                        </a:rPr>
                        <a:t>alternative resources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4" action="ppaction://hlinksldjump">
                            <a:extLst>
                              <a:ext uri="{A12FA001-AC4F-418D-AE19-62706E023703}">
                                <ahyp:hlinkClr xmlns:ahyp="http://schemas.microsoft.com/office/drawing/2018/hyperlinkcolor" val="tx"/>
                              </a:ext>
                            </a:extLst>
                          </a:hlinkClick>
                        </a:rPr>
                        <a:t>Thanks slide</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1" action="ppaction://hlinksldjump">
                            <a:extLst>
                              <a:ext uri="{A12FA001-AC4F-418D-AE19-62706E023703}">
                                <ahyp:hlinkClr xmlns:ahyp="http://schemas.microsoft.com/office/drawing/2018/hyperlinkcolor" val="tx"/>
                              </a:ext>
                            </a:extLst>
                          </a:hlinkClick>
                        </a:rPr>
                        <a:t>Colors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5" action="ppaction://hlinksldjump">
                            <a:extLst>
                              <a:ext uri="{A12FA001-AC4F-418D-AE19-62706E023703}">
                                <ahyp:hlinkClr xmlns:ahyp="http://schemas.microsoft.com/office/drawing/2018/hyperlinkcolor" val="tx"/>
                              </a:ext>
                            </a:extLst>
                          </a:hlinkClick>
                        </a:rPr>
                        <a:t>Icons</a:t>
                      </a:r>
                      <a:r>
                        <a:rPr lang="en" sz="1000">
                          <a:solidFill>
                            <a:schemeClr val="dk1"/>
                          </a:solidFill>
                          <a:latin typeface="Baloo 2 ExtraBold"/>
                          <a:ea typeface="Baloo 2 ExtraBold"/>
                          <a:cs typeface="Baloo 2 ExtraBold"/>
                          <a:sym typeface="Baloo 2 ExtraBold"/>
                        </a:rPr>
                        <a:t> and </a:t>
                      </a:r>
                      <a:r>
                        <a:rPr lang="en" sz="1000" u="sng">
                          <a:solidFill>
                            <a:schemeClr val="dk1"/>
                          </a:solidFill>
                          <a:latin typeface="Baloo 2 ExtraBold"/>
                          <a:ea typeface="Baloo 2 ExtraBold"/>
                          <a:cs typeface="Baloo 2 ExtraBold"/>
                          <a:sym typeface="Baloo 2 ExtraBold"/>
                          <a:hlinkClick r:id="rId16" action="ppaction://hlinksldjump">
                            <a:extLst>
                              <a:ext uri="{A12FA001-AC4F-418D-AE19-62706E023703}">
                                <ahyp:hlinkClr xmlns:ahyp="http://schemas.microsoft.com/office/drawing/2018/hyperlinkcolor" val="tx"/>
                              </a:ext>
                            </a:extLst>
                          </a:hlinkClick>
                        </a:rPr>
                        <a:t>infographic resources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1000">
                          <a:solidFill>
                            <a:schemeClr val="dk1"/>
                          </a:solidFill>
                          <a:latin typeface="Baloo 2 ExtraBold"/>
                          <a:ea typeface="Baloo 2 ExtraBold"/>
                          <a:cs typeface="Baloo 2 ExtraBold"/>
                          <a:sym typeface="Baloo 2 ExtraBold"/>
                        </a:rPr>
                        <a:t>Editable presentation theme </a:t>
                      </a:r>
                      <a:endParaRPr sz="10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a:t>
                      </a:r>
                      <a:r>
                        <a:rPr lang="en" sz="1000">
                          <a:solidFill>
                            <a:schemeClr val="dk1"/>
                          </a:solidFill>
                          <a:latin typeface="DM Sans Light"/>
                          <a:ea typeface="DM Sans Light"/>
                          <a:cs typeface="DM Sans Light"/>
                          <a:sym typeface="DM Sans Light"/>
                        </a:rPr>
                        <a:t> </a:t>
                      </a:r>
                      <a:r>
                        <a:rPr lang="en" sz="1000" b="1" u="sng">
                          <a:solidFill>
                            <a:schemeClr val="dk1"/>
                          </a:solidFill>
                          <a:latin typeface="DM Sans"/>
                          <a:ea typeface="DM Sans"/>
                          <a:cs typeface="DM Sans"/>
                          <a:sym typeface="DM Sans"/>
                          <a:hlinkClick r:id="rId17">
                            <a:extLst>
                              <a:ext uri="{A12FA001-AC4F-418D-AE19-62706E023703}">
                                <ahyp:hlinkClr xmlns:ahyp="http://schemas.microsoft.com/office/drawing/2018/hyperlinkcolor" val="tx"/>
                              </a:ext>
                            </a:extLst>
                          </a:hlinkClick>
                        </a:rPr>
                        <a:t>here</a:t>
                      </a:r>
                      <a:endParaRPr sz="1000" b="1" u="sng">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1436976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4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
        <p:nvSpPr>
          <p:cNvPr id="1433" name="Google Shape;1433;p47"/>
          <p:cNvSpPr/>
          <p:nvPr/>
        </p:nvSpPr>
        <p:spPr>
          <a:xfrm>
            <a:off x="713225" y="3833511"/>
            <a:ext cx="381468" cy="382571"/>
          </a:xfrm>
          <a:custGeom>
            <a:avLst/>
            <a:gdLst/>
            <a:ahLst/>
            <a:cxnLst/>
            <a:rect l="l" t="t" r="r" b="b"/>
            <a:pathLst>
              <a:path w="146" h="146" extrusionOk="0">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avLst/>
            <a:gdLst/>
            <a:ahLst/>
            <a:cxnLst/>
            <a:rect l="l" t="t" r="r" b="b"/>
            <a:pathLst>
              <a:path w="128" h="146" extrusionOk="0">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avLst/>
              <a:gdLst/>
              <a:ahLst/>
              <a:cxnLst/>
              <a:rect l="l" t="t" r="r" b="b"/>
              <a:pathLst>
                <a:path w="183" h="183" extrusionOk="0">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avLst/>
              <a:gdLst/>
              <a:ahLst/>
              <a:cxnLst/>
              <a:rect l="l" t="t" r="r" b="b"/>
              <a:pathLst>
                <a:path w="266" h="183" extrusionOk="0">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avLst/>
              <a:gdLst/>
              <a:ahLst/>
              <a:cxnLst/>
              <a:rect l="l" t="t" r="r" b="b"/>
              <a:pathLst>
                <a:path w="146" h="146" extrusionOk="0">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avLst/>
              <a:gdLst/>
              <a:ahLst/>
              <a:cxnLst/>
              <a:rect l="l" t="t" r="r" b="b"/>
              <a:pathLst>
                <a:path w="43" h="67" extrusionOk="0">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avLst/>
              <a:gdLst/>
              <a:ahLst/>
              <a:cxnLst/>
              <a:rect l="l" t="t" r="r" b="b"/>
              <a:pathLst>
                <a:path w="43" h="67" extrusionOk="0">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avLst/>
              <a:gdLst/>
              <a:ahLst/>
              <a:cxnLst/>
              <a:rect l="l" t="t" r="r" b="b"/>
              <a:pathLst>
                <a:path w="77" h="42" extrusionOk="0">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avLst/>
            <a:gdLst/>
            <a:ahLst/>
            <a:cxnLst/>
            <a:rect l="l" t="t" r="r" b="b"/>
            <a:pathLst>
              <a:path w="146" h="146" extrusionOk="0">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avLst/>
            <a:gdLst/>
            <a:ahLst/>
            <a:cxnLst/>
            <a:rect l="l" t="t" r="r" b="b"/>
            <a:pathLst>
              <a:path w="323" h="347" extrusionOk="0">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avLst/>
            <a:gdLst/>
            <a:ahLst/>
            <a:cxnLst/>
            <a:rect l="l" t="t" r="r" b="b"/>
            <a:pathLst>
              <a:path w="146" h="146" extrusionOk="0">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avLst/>
            <a:gdLst/>
            <a:ahLst/>
            <a:cxnLst/>
            <a:rect l="l" t="t" r="r" b="b"/>
            <a:pathLst>
              <a:path w="347" h="300" extrusionOk="0">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avLst/>
              <a:gdLst/>
              <a:ahLst/>
              <a:cxnLst/>
              <a:rect l="l" t="t" r="r" b="b"/>
              <a:pathLst>
                <a:path w="111" h="146" extrusionOk="0">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avLst/>
              <a:gdLst/>
              <a:ahLst/>
              <a:cxnLst/>
              <a:rect l="l" t="t" r="r" b="b"/>
              <a:pathLst>
                <a:path w="77" h="76" extrusionOk="0">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avLst/>
              <a:gdLst/>
              <a:ahLst/>
              <a:cxnLst/>
              <a:rect l="l" t="t" r="r" b="b"/>
              <a:pathLst>
                <a:path w="347" h="347" extrusionOk="0">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avLst/>
              <a:gdLst/>
              <a:ahLst/>
              <a:cxnLst/>
              <a:rect l="l" t="t" r="r" b="b"/>
              <a:pathLst>
                <a:path w="288" h="285" extrusionOk="0">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avLst/>
            <a:gdLst/>
            <a:ahLst/>
            <a:cxnLst/>
            <a:rect l="l" t="t" r="r" b="b"/>
            <a:pathLst>
              <a:path w="347" h="324" extrusionOk="0">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avLst/>
              <a:gdLst/>
              <a:ahLst/>
              <a:cxnLst/>
              <a:rect l="l" t="t" r="r" b="b"/>
              <a:pathLst>
                <a:path w="204" h="62" extrusionOk="0">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avLst/>
              <a:gdLst/>
              <a:ahLst/>
              <a:cxnLst/>
              <a:rect l="l" t="t" r="r" b="b"/>
              <a:pathLst>
                <a:path w="164" h="62" extrusionOk="0">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avLst/>
              <a:gdLst/>
              <a:ahLst/>
              <a:cxnLst/>
              <a:rect l="l" t="t" r="r" b="b"/>
              <a:pathLst>
                <a:path w="121" h="62" extrusionOk="0">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avLst/>
              <a:gdLst/>
              <a:ahLst/>
              <a:cxnLst/>
              <a:rect l="l" t="t" r="r" b="b"/>
              <a:pathLst>
                <a:path w="62" h="62" extrusionOk="0">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avLst/>
              <a:gdLst/>
              <a:ahLst/>
              <a:cxnLst/>
              <a:rect l="l" t="t" r="r" b="b"/>
              <a:pathLst>
                <a:path w="61" h="62" extrusionOk="0">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avLst/>
              <a:gdLst/>
              <a:ahLst/>
              <a:cxnLst/>
              <a:rect l="l" t="t" r="r" b="b"/>
              <a:pathLst>
                <a:path w="62" h="62" extrusionOk="0">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avLst/>
              <a:gdLst/>
              <a:ahLst/>
              <a:cxnLst/>
              <a:rect l="l" t="t" r="r" b="b"/>
              <a:pathLst>
                <a:path w="347" h="348" extrusionOk="0">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avLst/>
              <a:gdLst/>
              <a:ahLst/>
              <a:cxnLst/>
              <a:rect l="l" t="t" r="r" b="b"/>
              <a:pathLst>
                <a:path w="146" h="146" extrusionOk="0">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avLst/>
            <a:gdLst/>
            <a:ahLst/>
            <a:cxnLst/>
            <a:rect l="l" t="t" r="r" b="b"/>
            <a:pathLst>
              <a:path w="346" h="338" extrusionOk="0">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avLst/>
              <a:gdLst/>
              <a:ahLst/>
              <a:cxnLst/>
              <a:rect l="l" t="t" r="r" b="b"/>
              <a:pathLst>
                <a:path w="68" h="137" extrusionOk="0">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avLst/>
              <a:gdLst/>
              <a:ahLst/>
              <a:cxnLst/>
              <a:rect l="l" t="t" r="r" b="b"/>
              <a:pathLst>
                <a:path w="69" h="137" extrusionOk="0">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avLst/>
            <a:gdLst/>
            <a:ahLst/>
            <a:cxnLst/>
            <a:rect l="l" t="t" r="r" b="b"/>
            <a:pathLst>
              <a:path w="146" h="146" extrusionOk="0">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avLst/>
            <a:gdLst/>
            <a:ahLst/>
            <a:cxnLst/>
            <a:rect l="l" t="t" r="r" b="b"/>
            <a:pathLst>
              <a:path w="146" h="94" extrusionOk="0">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avLst/>
              <a:gdLst/>
              <a:ahLst/>
              <a:cxnLst/>
              <a:rect l="l" t="t" r="r" b="b"/>
              <a:pathLst>
                <a:path w="69" h="69" extrusionOk="0">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avLst/>
              <a:gdLst/>
              <a:ahLst/>
              <a:cxnLst/>
              <a:rect l="l" t="t" r="r" b="b"/>
              <a:pathLst>
                <a:path w="69" h="69" extrusionOk="0">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avLst/>
              <a:gdLst/>
              <a:ahLst/>
              <a:cxnLst/>
              <a:rect l="l" t="t" r="r" b="b"/>
              <a:pathLst>
                <a:path w="60" h="60" extrusionOk="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avLst/>
              <a:gdLst/>
              <a:ahLst/>
              <a:cxnLst/>
              <a:rect l="l" t="t" r="r" b="b"/>
              <a:pathLst>
                <a:path w="60" h="60" extrusionOk="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avLst/>
              <a:gdLst/>
              <a:ahLst/>
              <a:cxnLst/>
              <a:rect l="l" t="t" r="r" b="b"/>
              <a:pathLst>
                <a:path w="128" h="128" extrusionOk="0">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avLst/>
              <a:gdLst/>
              <a:ahLst/>
              <a:cxnLst/>
              <a:rect l="l" t="t" r="r" b="b"/>
              <a:pathLst>
                <a:path w="68" h="69" extrusionOk="0">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avLst/>
              <a:gdLst/>
              <a:ahLst/>
              <a:cxnLst/>
              <a:rect l="l" t="t" r="r" b="b"/>
              <a:pathLst>
                <a:path w="103" h="70" extrusionOk="0">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avLst/>
              <a:gdLst/>
              <a:ahLst/>
              <a:cxnLst/>
              <a:rect l="l" t="t" r="r" b="b"/>
              <a:pathLst>
                <a:path w="66" h="103" extrusionOk="0">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avLst/>
              <a:gdLst/>
              <a:ahLst/>
              <a:cxnLst/>
              <a:rect l="l" t="t" r="r" b="b"/>
              <a:pathLst>
                <a:path w="103" h="67" extrusionOk="0">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avLst/>
              <a:gdLst/>
              <a:ahLst/>
              <a:cxnLst/>
              <a:rect l="l" t="t" r="r" b="b"/>
              <a:pathLst>
                <a:path w="67" h="103" extrusionOk="0">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avLst/>
            <a:gdLst/>
            <a:ahLst/>
            <a:cxnLst/>
            <a:rect l="l" t="t" r="r" b="b"/>
            <a:pathLst>
              <a:path w="344" h="347" extrusionOk="0">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avLst/>
              <a:gdLst/>
              <a:ahLst/>
              <a:cxnLst/>
              <a:rect l="l" t="t" r="r" b="b"/>
              <a:pathLst>
                <a:path w="132" h="147" extrusionOk="0">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avLst/>
              <a:gdLst/>
              <a:ahLst/>
              <a:cxnLst/>
              <a:rect l="l" t="t" r="r" b="b"/>
              <a:pathLst>
                <a:path w="129" h="43" extrusionOk="0">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avLst/>
              <a:gdLst/>
              <a:ahLst/>
              <a:cxnLst/>
              <a:rect l="l" t="t" r="r" b="b"/>
              <a:pathLst>
                <a:path w="112" h="43" extrusionOk="0">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avLst/>
              <a:gdLst/>
              <a:ahLst/>
              <a:cxnLst/>
              <a:rect l="l" t="t" r="r" b="b"/>
              <a:pathLst>
                <a:path w="146" h="43" extrusionOk="0">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avLst/>
              <a:gdLst/>
              <a:ahLst/>
              <a:cxnLst/>
              <a:rect l="l" t="t" r="r" b="b"/>
              <a:pathLst>
                <a:path w="29" h="28" extrusionOk="0">
                  <a:moveTo>
                    <a:pt x="14" y="28"/>
                  </a:moveTo>
                  <a:lnTo>
                    <a:pt x="0" y="14"/>
                  </a:lnTo>
                  <a:lnTo>
                    <a:pt x="14" y="0"/>
                  </a:lnTo>
                  <a:lnTo>
                    <a:pt x="29" y="14"/>
                  </a:lnTo>
                  <a:lnTo>
                    <a:pt x="14" y="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avLst/>
            <a:gdLst/>
            <a:ahLst/>
            <a:cxnLst/>
            <a:rect l="l" t="t" r="r" b="b"/>
            <a:pathLst>
              <a:path w="128" h="146" extrusionOk="0">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avLst/>
            <a:gdLst/>
            <a:ahLst/>
            <a:cxnLst/>
            <a:rect l="l" t="t" r="r" b="b"/>
            <a:pathLst>
              <a:path w="347" h="347" extrusionOk="0">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avLst/>
              <a:gdLst/>
              <a:ahLst/>
              <a:cxnLst/>
              <a:rect l="l" t="t" r="r" b="b"/>
              <a:pathLst>
                <a:path w="44" h="60" extrusionOk="0">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avLst/>
              <a:gdLst/>
              <a:ahLst/>
              <a:cxnLst/>
              <a:rect l="l" t="t" r="r" b="b"/>
              <a:pathLst>
                <a:path w="146" h="146" extrusionOk="0">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avLst/>
              <a:gdLst/>
              <a:ahLst/>
              <a:cxnLst/>
              <a:rect l="l" t="t" r="r" b="b"/>
              <a:pathLst>
                <a:path w="43" h="60" extrusionOk="0">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avLst/>
              <a:gdLst/>
              <a:ahLst/>
              <a:cxnLst/>
              <a:rect l="l" t="t" r="r" b="b"/>
              <a:pathLst>
                <a:path w="263" h="347" extrusionOk="0">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avLst/>
              <a:gdLst/>
              <a:ahLst/>
              <a:cxnLst/>
              <a:rect l="l" t="t" r="r" b="b"/>
              <a:pathLst>
                <a:path w="76" h="77" extrusionOk="0">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avLst/>
              <a:gdLst/>
              <a:ahLst/>
              <a:cxnLst/>
              <a:rect l="l" t="t" r="r" b="b"/>
              <a:pathLst>
                <a:path w="102" h="60" extrusionOk="0">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avLst/>
              <a:gdLst/>
              <a:ahLst/>
              <a:cxnLst/>
              <a:rect l="l" t="t" r="r" b="b"/>
              <a:pathLst>
                <a:path w="103" h="60" extrusionOk="0">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avLst/>
              <a:gdLst/>
              <a:ahLst/>
              <a:cxnLst/>
              <a:rect l="l" t="t" r="r" b="b"/>
              <a:pathLst>
                <a:path w="102" h="62" extrusionOk="0">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avLst/>
              <a:gdLst/>
              <a:ahLst/>
              <a:cxnLst/>
              <a:rect l="l" t="t" r="r" b="b"/>
              <a:pathLst>
                <a:path w="103" h="62" extrusionOk="0">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avLst/>
              <a:gdLst/>
              <a:ahLst/>
              <a:cxnLst/>
              <a:rect l="l" t="t" r="r" b="b"/>
              <a:pathLst>
                <a:path w="102" h="62" extrusionOk="0">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avLst/>
              <a:gdLst/>
              <a:ahLst/>
              <a:cxnLst/>
              <a:rect l="l" t="t" r="r" b="b"/>
              <a:pathLst>
                <a:path w="103" h="62" extrusionOk="0">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avLst/>
              <a:gdLst/>
              <a:ahLst/>
              <a:cxnLst/>
              <a:rect l="l" t="t" r="r" b="b"/>
              <a:pathLst>
                <a:path w="103" h="62" extrusionOk="0">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avLst/>
              <a:gdLst/>
              <a:ahLst/>
              <a:cxnLst/>
              <a:rect l="l" t="t" r="r" b="b"/>
              <a:pathLst>
                <a:path w="102" h="60" extrusionOk="0">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avLst/>
              <a:gdLst/>
              <a:ahLst/>
              <a:cxnLst/>
              <a:rect l="l" t="t" r="r" b="b"/>
              <a:pathLst>
                <a:path w="102" h="62" extrusionOk="0">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avLst/>
            <a:gdLst/>
            <a:ahLst/>
            <a:cxnLst/>
            <a:rect l="l" t="t" r="r" b="b"/>
            <a:pathLst>
              <a:path w="146" h="146" extrusionOk="0">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avLst/>
              <a:gdLst/>
              <a:ahLst/>
              <a:cxnLst/>
              <a:rect l="l" t="t" r="r" b="b"/>
              <a:pathLst>
                <a:path w="146" h="146" extrusionOk="0">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avLst/>
              <a:gdLst/>
              <a:ahLst/>
              <a:cxnLst/>
              <a:rect l="l" t="t" r="r" b="b"/>
              <a:pathLst>
                <a:path w="77" h="77" extrusionOk="0">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avLst/>
              <a:gdLst/>
              <a:ahLst/>
              <a:cxnLst/>
              <a:rect l="l" t="t" r="r" b="b"/>
              <a:pathLst>
                <a:path w="102" h="102" extrusionOk="0">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avLst/>
              <a:gdLst/>
              <a:ahLst/>
              <a:cxnLst/>
              <a:rect l="l" t="t" r="r" b="b"/>
              <a:pathLst>
                <a:path w="102" h="99" extrusionOk="0">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avLst/>
              <a:gdLst/>
              <a:ahLst/>
              <a:cxnLst/>
              <a:rect l="l" t="t" r="r" b="b"/>
              <a:pathLst>
                <a:path w="102" h="102" extrusionOk="0">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avLst/>
              <a:gdLst/>
              <a:ahLst/>
              <a:cxnLst/>
              <a:rect l="l" t="t" r="r" b="b"/>
              <a:pathLst>
                <a:path w="228" h="102" extrusionOk="0">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avLst/>
              <a:gdLst/>
              <a:ahLst/>
              <a:cxnLst/>
              <a:rect l="l" t="t" r="r" b="b"/>
              <a:pathLst>
                <a:path w="228" h="99" extrusionOk="0">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avLst/>
              <a:gdLst/>
              <a:ahLst/>
              <a:cxnLst/>
              <a:rect l="l" t="t" r="r" b="b"/>
              <a:pathLst>
                <a:path w="228" h="102" extrusionOk="0">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avLst/>
            <a:gdLst/>
            <a:ahLst/>
            <a:cxnLst/>
            <a:rect l="l" t="t" r="r" b="b"/>
            <a:pathLst>
              <a:path w="146" h="144" extrusionOk="0">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avLst/>
            <a:gdLst/>
            <a:ahLst/>
            <a:cxnLst/>
            <a:rect l="l" t="t" r="r" b="b"/>
            <a:pathLst>
              <a:path w="147" h="146" extrusionOk="0">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avLst/>
              <a:gdLst/>
              <a:ahLst/>
              <a:cxnLst/>
              <a:rect l="l" t="t" r="r" b="b"/>
              <a:pathLst>
                <a:path w="120" h="119" extrusionOk="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avLst/>
              <a:gdLst/>
              <a:ahLst/>
              <a:cxnLst/>
              <a:rect l="l" t="t" r="r" b="b"/>
              <a:pathLst>
                <a:path w="347" h="347" extrusionOk="0">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avLst/>
              <a:gdLst/>
              <a:ahLst/>
              <a:cxnLst/>
              <a:rect l="l" t="t" r="r" b="b"/>
              <a:pathLst>
                <a:path w="60" h="77" extrusionOk="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avLst/>
              <a:gdLst/>
              <a:ahLst/>
              <a:cxnLst/>
              <a:rect l="l" t="t" r="r" b="b"/>
              <a:pathLst>
                <a:path w="60" h="77" extrusionOk="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avLst/>
              <a:gdLst/>
              <a:ahLst/>
              <a:cxnLst/>
              <a:rect l="l" t="t" r="r" b="b"/>
              <a:pathLst>
                <a:path w="77" h="60" extrusionOk="0">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avLst/>
              <a:gdLst/>
              <a:ahLst/>
              <a:cxnLst/>
              <a:rect l="l" t="t" r="r" b="b"/>
              <a:pathLst>
                <a:path w="77" h="60" extrusionOk="0">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avLst/>
              <a:gdLst/>
              <a:ahLst/>
              <a:cxnLst/>
              <a:rect l="l" t="t" r="r" b="b"/>
              <a:pathLst>
                <a:path w="146" h="26" extrusionOk="0">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avLst/>
              <a:gdLst/>
              <a:ahLst/>
              <a:cxnLst/>
              <a:rect l="l" t="t" r="r" b="b"/>
              <a:pathLst>
                <a:path w="28" h="29" extrusionOk="0">
                  <a:moveTo>
                    <a:pt x="14" y="0"/>
                  </a:moveTo>
                  <a:lnTo>
                    <a:pt x="28" y="15"/>
                  </a:lnTo>
                  <a:lnTo>
                    <a:pt x="14" y="29"/>
                  </a:lnTo>
                  <a:lnTo>
                    <a:pt x="0" y="15"/>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avLst/>
              <a:gdLst/>
              <a:ahLst/>
              <a:cxnLst/>
              <a:rect l="l" t="t" r="r" b="b"/>
              <a:pathLst>
                <a:path w="29" h="29" extrusionOk="0">
                  <a:moveTo>
                    <a:pt x="15" y="0"/>
                  </a:moveTo>
                  <a:lnTo>
                    <a:pt x="29" y="15"/>
                  </a:lnTo>
                  <a:lnTo>
                    <a:pt x="15" y="29"/>
                  </a:lnTo>
                  <a:lnTo>
                    <a:pt x="0" y="15"/>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avLst/>
              <a:gdLst/>
              <a:ahLst/>
              <a:cxnLst/>
              <a:rect l="l" t="t" r="r" b="b"/>
              <a:pathLst>
                <a:path w="31" h="29" extrusionOk="0">
                  <a:moveTo>
                    <a:pt x="17" y="0"/>
                  </a:moveTo>
                  <a:lnTo>
                    <a:pt x="31" y="15"/>
                  </a:lnTo>
                  <a:lnTo>
                    <a:pt x="17" y="29"/>
                  </a:lnTo>
                  <a:lnTo>
                    <a:pt x="0" y="15"/>
                  </a:lnTo>
                  <a:lnTo>
                    <a:pt x="17"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avLst/>
              <a:gdLst/>
              <a:ahLst/>
              <a:cxnLst/>
              <a:rect l="l" t="t" r="r" b="b"/>
              <a:pathLst>
                <a:path w="116" h="81" extrusionOk="0">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avLst/>
            <a:gdLst/>
            <a:ahLst/>
            <a:cxnLst/>
            <a:rect l="l" t="t" r="r" b="b"/>
            <a:pathLst>
              <a:path w="146" h="136" extrusionOk="0">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avLst/>
              <a:gdLst/>
              <a:ahLst/>
              <a:cxnLst/>
              <a:rect l="l" t="t" r="r" b="b"/>
              <a:pathLst>
                <a:path w="146" h="111" extrusionOk="0">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avLst/>
              <a:gdLst/>
              <a:ahLst/>
              <a:cxnLst/>
              <a:rect l="l" t="t" r="r" b="b"/>
              <a:pathLst>
                <a:path w="77" h="77" extrusionOk="0">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avLst/>
            <a:gdLst/>
            <a:ahLst/>
            <a:cxnLst/>
            <a:rect l="l" t="t" r="r" b="b"/>
            <a:pathLst>
              <a:path w="346" h="347" extrusionOk="0">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avLst/>
              <a:gdLst/>
              <a:ahLst/>
              <a:cxnLst/>
              <a:rect l="l" t="t" r="r" b="b"/>
              <a:pathLst>
                <a:path w="146" h="146" extrusionOk="0">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avLst/>
              <a:gdLst/>
              <a:ahLst/>
              <a:cxnLst/>
              <a:rect l="l" t="t" r="r" b="b"/>
              <a:pathLst>
                <a:path w="61" h="65" extrusionOk="0">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avLst/>
              <a:gdLst/>
              <a:ahLst/>
              <a:cxnLst/>
              <a:rect l="l" t="t" r="r" b="b"/>
              <a:pathLst>
                <a:path w="64" h="64" extrusionOk="0">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avLst/>
            <a:gdLst/>
            <a:ahLst/>
            <a:cxnLst/>
            <a:rect l="l" t="t" r="r" b="b"/>
            <a:pathLst>
              <a:path w="146" h="136" extrusionOk="0">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751" name="Google Shape;751;p28"/>
          <p:cNvSpPr txBox="1">
            <a:spLocks noGrp="1"/>
          </p:cNvSpPr>
          <p:nvPr>
            <p:ph type="body" idx="1"/>
          </p:nvPr>
        </p:nvSpPr>
        <p:spPr>
          <a:xfrm>
            <a:off x="720000" y="1482450"/>
            <a:ext cx="7704000" cy="2137049"/>
          </a:xfrm>
          <a:prstGeom prst="rect">
            <a:avLst/>
          </a:prstGeom>
        </p:spPr>
        <p:txBody>
          <a:bodyPr spcFirstLastPara="1" wrap="square" lIns="91425" tIns="91425" rIns="91425" bIns="91425" anchor="t" anchorCtr="0">
            <a:noAutofit/>
          </a:bodyPr>
          <a:lstStyle/>
          <a:p>
            <a:pPr marL="0" lvl="0" indent="0">
              <a:buNone/>
            </a:pPr>
            <a:r>
              <a:rPr lang="en-GB" dirty="0"/>
              <a:t>Gold is a key financial asset whose price is shaped by both economic factors and market sentiment. In the digital era, investor emotions expressed through news and social media offer valuable insights for predictive modelling. Sentiment analysis, which classifies text as positive, negative, or neutral, can help capture real-time investor mood. Studies like Bollen et al. (2011) have shown that public sentiment significantly improves market prediction accuracy. While most research focuses on equities or crypto, few have explored sentiment-based forecasting for gold. This study aims to bridge that gap by integrating sentiment data with time-series modelling to enhance gold price prediction.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4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a:p>
            <a:pPr marL="0" lvl="0" indent="0" algn="l" rtl="0">
              <a:spcBef>
                <a:spcPts val="0"/>
              </a:spcBef>
              <a:spcAft>
                <a:spcPts val="0"/>
              </a:spcAft>
              <a:buNone/>
            </a:pPr>
            <a:endParaRPr/>
          </a:p>
        </p:txBody>
      </p:sp>
      <p:sp>
        <p:nvSpPr>
          <p:cNvPr id="1623" name="Google Shape;1623;p48"/>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business planning</a:t>
            </a:r>
            <a:endParaRPr/>
          </a:p>
          <a:p>
            <a:pPr marL="457200" lvl="0" indent="-317500" algn="l" rtl="0">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avLst/>
              <a:gdLst/>
              <a:ahLst/>
              <a:cxnLst/>
              <a:rect l="l" t="t" r="r" b="b"/>
              <a:pathLst>
                <a:path w="146" h="146" extrusionOk="0">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avLst/>
              <a:gdLst/>
              <a:ahLst/>
              <a:cxnLst/>
              <a:rect l="l" t="t" r="r" b="b"/>
              <a:pathLst>
                <a:path w="146" h="146" extrusionOk="0">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avLst/>
              <a:gdLst/>
              <a:ahLst/>
              <a:cxnLst/>
              <a:rect l="l" t="t" r="r" b="b"/>
              <a:pathLst>
                <a:path w="146" h="148" extrusionOk="0">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avLst/>
              <a:gdLst/>
              <a:ahLst/>
              <a:cxnLst/>
              <a:rect l="l" t="t" r="r" b="b"/>
              <a:pathLst>
                <a:path w="146" h="146" extrusionOk="0">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avLst/>
              <a:gdLst/>
              <a:ahLst/>
              <a:cxnLst/>
              <a:rect l="l" t="t" r="r" b="b"/>
              <a:pathLst>
                <a:path w="45" h="45" extrusionOk="0">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avLst/>
              <a:gdLst/>
              <a:ahLst/>
              <a:cxnLst/>
              <a:rect l="l" t="t" r="r" b="b"/>
              <a:pathLst>
                <a:path w="45" h="46" extrusionOk="0">
                  <a:moveTo>
                    <a:pt x="0" y="46"/>
                  </a:moveTo>
                  <a:cubicBezTo>
                    <a:pt x="25" y="46"/>
                    <a:pt x="45" y="25"/>
                    <a:pt x="45" y="0"/>
                  </a:cubicBezTo>
                  <a:cubicBezTo>
                    <a:pt x="0" y="0"/>
                    <a:pt x="0" y="0"/>
                    <a:pt x="0" y="0"/>
                  </a:cubicBezTo>
                  <a:lnTo>
                    <a:pt x="0" y="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avLst/>
              <a:gdLst/>
              <a:ahLst/>
              <a:cxnLst/>
              <a:rect l="l" t="t" r="r" b="b"/>
              <a:pathLst>
                <a:path w="45" h="47" extrusionOk="0">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avLst/>
              <a:gdLst/>
              <a:ahLst/>
              <a:cxnLst/>
              <a:rect l="l" t="t" r="r" b="b"/>
              <a:pathLst>
                <a:path w="45" h="45" extrusionOk="0">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avLst/>
              <a:gdLst/>
              <a:ahLst/>
              <a:cxnLst/>
              <a:rect l="l" t="t" r="r" b="b"/>
              <a:pathLst>
                <a:path w="356" h="187" extrusionOk="0">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avLst/>
              <a:gdLst/>
              <a:ahLst/>
              <a:cxnLst/>
              <a:rect l="l" t="t" r="r" b="b"/>
              <a:pathLst>
                <a:path w="1031" h="493" extrusionOk="0">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avLst/>
              <a:gdLst/>
              <a:ahLst/>
              <a:cxnLst/>
              <a:rect l="l" t="t" r="r" b="b"/>
              <a:pathLst>
                <a:path w="604" h="306" extrusionOk="0">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avLst/>
              <a:gdLst/>
              <a:ahLst/>
              <a:cxnLst/>
              <a:rect l="l" t="t" r="r" b="b"/>
              <a:pathLst>
                <a:path w="126" h="37" extrusionOk="0">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avLst/>
                <a:gdLst/>
                <a:ahLst/>
                <a:cxnLst/>
                <a:rect l="l" t="t" r="r" b="b"/>
                <a:pathLst>
                  <a:path w="423" h="291" extrusionOk="0">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avLst/>
                <a:gdLst/>
                <a:ahLst/>
                <a:cxnLst/>
                <a:rect l="l" t="t" r="r" b="b"/>
                <a:pathLst>
                  <a:path w="258" h="178" extrusionOk="0">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avLst/>
              <a:gdLst/>
              <a:ahLst/>
              <a:cxnLst/>
              <a:rect l="l" t="t" r="r" b="b"/>
              <a:pathLst>
                <a:path w="644" h="322" extrusionOk="0">
                  <a:moveTo>
                    <a:pt x="644" y="322"/>
                  </a:moveTo>
                  <a:cubicBezTo>
                    <a:pt x="644" y="144"/>
                    <a:pt x="500" y="0"/>
                    <a:pt x="322" y="0"/>
                  </a:cubicBezTo>
                  <a:cubicBezTo>
                    <a:pt x="144" y="0"/>
                    <a:pt x="0" y="144"/>
                    <a:pt x="0" y="322"/>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avLst/>
              <a:gdLst/>
              <a:ahLst/>
              <a:cxnLst/>
              <a:rect l="l" t="t" r="r" b="b"/>
              <a:pathLst>
                <a:path w="322" h="322" extrusionOk="0">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avLst/>
              <a:gdLst/>
              <a:ahLst/>
              <a:cxnLst/>
              <a:rect l="l" t="t" r="r" b="b"/>
              <a:pathLst>
                <a:path w="738" h="738" extrusionOk="0">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avLst/>
              <a:gdLst/>
              <a:ahLst/>
              <a:cxnLst/>
              <a:rect l="l" t="t" r="r" b="b"/>
              <a:pathLst>
                <a:path w="623" h="125" extrusionOk="0">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avLst/>
              <a:gdLst/>
              <a:ahLst/>
              <a:cxnLst/>
              <a:rect l="l" t="t" r="r" b="b"/>
              <a:pathLst>
                <a:path w="623" h="126" extrusionOk="0">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avLst/>
              <a:gdLst/>
              <a:ahLst/>
              <a:cxnLst/>
              <a:rect l="l" t="t" r="r" b="b"/>
              <a:pathLst>
                <a:path w="354" h="38" extrusionOk="0">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avLst/>
              <a:gdLst/>
              <a:ahLst/>
              <a:cxnLst/>
              <a:rect l="l" t="t" r="r" b="b"/>
              <a:pathLst>
                <a:path w="261" h="27" extrusionOk="0">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avLst/>
              <a:gdLst/>
              <a:ahLst/>
              <a:cxnLst/>
              <a:rect l="l" t="t" r="r" b="b"/>
              <a:pathLst>
                <a:path w="190" h="20" extrusionOk="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avLst/>
              <a:gdLst/>
              <a:ahLst/>
              <a:cxnLst/>
              <a:rect l="l" t="t" r="r" b="b"/>
              <a:pathLst>
                <a:path w="108" h="108" extrusionOk="0">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avLst/>
              <a:gdLst/>
              <a:ahLst/>
              <a:cxnLst/>
              <a:rect l="l" t="t" r="r" b="b"/>
              <a:pathLst>
                <a:path w="109" h="109" extrusionOk="0">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avLst/>
              <a:gdLst/>
              <a:ahLst/>
              <a:cxnLst/>
              <a:rect l="l" t="t" r="r" b="b"/>
              <a:pathLst>
                <a:path w="108" h="111" extrusionOk="0">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avLst/>
              <a:gdLst/>
              <a:ahLst/>
              <a:cxnLst/>
              <a:rect l="l" t="t" r="r" b="b"/>
              <a:pathLst>
                <a:path w="109" h="108" extrusionOk="0">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avLst/>
              <a:gdLst/>
              <a:ahLst/>
              <a:cxnLst/>
              <a:rect l="l" t="t" r="r" b="b"/>
              <a:pathLst>
                <a:path w="241" h="240" extrusionOk="0">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avLst/>
              <a:gdLst/>
              <a:ahLst/>
              <a:cxnLst/>
              <a:rect l="l" t="t" r="r" b="b"/>
              <a:pathLst>
                <a:path w="120" h="138" extrusionOk="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avLst/>
              <a:gdLst/>
              <a:ahLst/>
              <a:cxnLst/>
              <a:rect l="l" t="t" r="r" b="b"/>
              <a:pathLst>
                <a:path w="98" h="133" extrusionOk="0">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avLst/>
              <a:gdLst/>
              <a:ahLst/>
              <a:cxnLst/>
              <a:rect l="l" t="t" r="r" b="b"/>
              <a:pathLst>
                <a:path w="691" h="250" extrusionOk="0">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avLst/>
            <a:gdLst/>
            <a:ahLst/>
            <a:cxnLst/>
            <a:rect l="l" t="t" r="r" b="b"/>
            <a:pathLst>
              <a:path w="234" h="235" extrusionOk="0">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avLst/>
              <a:gdLst/>
              <a:ahLst/>
              <a:cxnLst/>
              <a:rect l="l" t="t" r="r" b="b"/>
              <a:pathLst>
                <a:path w="395" h="138" extrusionOk="0">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avLst/>
              <a:gdLst/>
              <a:ahLst/>
              <a:cxnLst/>
              <a:rect l="l" t="t" r="r" b="b"/>
              <a:pathLst>
                <a:path w="1007" h="1307" extrusionOk="0">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avLst/>
              <a:gdLst/>
              <a:ahLst/>
              <a:cxnLst/>
              <a:rect l="l" t="t" r="r" b="b"/>
              <a:pathLst>
                <a:path w="175" h="175" extrusionOk="0">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avLst/>
              <a:gdLst/>
              <a:ahLst/>
              <a:cxnLst/>
              <a:rect l="l" t="t" r="r" b="b"/>
              <a:pathLst>
                <a:path w="426" h="59" extrusionOk="0">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avLst/>
              <a:gdLst/>
              <a:ahLst/>
              <a:cxnLst/>
              <a:rect l="l" t="t" r="r" b="b"/>
              <a:pathLst>
                <a:path w="162" h="132" extrusionOk="0">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avLst/>
              <a:gdLst/>
              <a:ahLst/>
              <a:cxnLst/>
              <a:rect l="l" t="t" r="r" b="b"/>
              <a:pathLst>
                <a:path w="122" h="221" extrusionOk="0">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avLst/>
              <a:gdLst/>
              <a:ahLst/>
              <a:cxnLst/>
              <a:rect l="l" t="t" r="r" b="b"/>
              <a:pathLst>
                <a:path w="86" h="79" extrusionOk="0">
                  <a:moveTo>
                    <a:pt x="0" y="16"/>
                  </a:moveTo>
                  <a:cubicBezTo>
                    <a:pt x="0" y="16"/>
                    <a:pt x="52" y="74"/>
                    <a:pt x="61" y="79"/>
                  </a:cubicBezTo>
                  <a:cubicBezTo>
                    <a:pt x="61" y="79"/>
                    <a:pt x="86" y="0"/>
                    <a:pt x="0" y="1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avLst/>
              <a:gdLst/>
              <a:ahLst/>
              <a:cxnLst/>
              <a:rect l="l" t="t" r="r" b="b"/>
              <a:pathLst>
                <a:path w="17" h="22" extrusionOk="0">
                  <a:moveTo>
                    <a:pt x="17" y="15"/>
                  </a:moveTo>
                  <a:cubicBezTo>
                    <a:pt x="17" y="15"/>
                    <a:pt x="7" y="0"/>
                    <a:pt x="0" y="22"/>
                  </a:cubicBezTo>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avLst/>
              <a:gdLst/>
              <a:ahLst/>
              <a:cxnLst/>
              <a:rect l="l" t="t" r="r" b="b"/>
              <a:pathLst>
                <a:path w="24" h="24" extrusionOk="0">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avLst/>
              <a:gdLst/>
              <a:ahLst/>
              <a:cxnLst/>
              <a:rect l="l" t="t" r="r" b="b"/>
              <a:pathLst>
                <a:path w="11" h="21" extrusionOk="0">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avLst/>
              <a:gdLst/>
              <a:ahLst/>
              <a:cxnLst/>
              <a:rect l="l" t="t" r="r" b="b"/>
              <a:pathLst>
                <a:path w="11" h="10" extrusionOk="0">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avLst/>
              <a:gdLst/>
              <a:ahLst/>
              <a:cxnLst/>
              <a:rect l="l" t="t" r="r" b="b"/>
              <a:pathLst>
                <a:path w="13" h="5" extrusionOk="0">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avLst/>
              <a:gdLst/>
              <a:ahLst/>
              <a:cxnLst/>
              <a:rect l="l" t="t" r="r" b="b"/>
              <a:pathLst>
                <a:path w="5" h="9" extrusionOk="0">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avLst/>
              <a:gdLst/>
              <a:ahLst/>
              <a:cxnLst/>
              <a:rect l="l" t="t" r="r" b="b"/>
              <a:pathLst>
                <a:path w="5" h="8" extrusionOk="0">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avLst/>
              <a:gdLst/>
              <a:ahLst/>
              <a:cxnLst/>
              <a:rect l="l" t="t" r="r" b="b"/>
              <a:pathLst>
                <a:path w="46" h="36" extrusionOk="0">
                  <a:moveTo>
                    <a:pt x="2" y="1"/>
                  </a:moveTo>
                  <a:cubicBezTo>
                    <a:pt x="2" y="1"/>
                    <a:pt x="24" y="3"/>
                    <a:pt x="35" y="2"/>
                  </a:cubicBezTo>
                  <a:cubicBezTo>
                    <a:pt x="46" y="0"/>
                    <a:pt x="0" y="36"/>
                    <a:pt x="2"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avLst/>
              <a:gdLst/>
              <a:ahLst/>
              <a:cxnLst/>
              <a:rect l="l" t="t" r="r" b="b"/>
              <a:pathLst>
                <a:path w="29" h="34" extrusionOk="0">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avLst/>
              <a:gdLst/>
              <a:ahLst/>
              <a:cxnLst/>
              <a:rect l="l" t="t" r="r" b="b"/>
              <a:pathLst>
                <a:path w="30" h="33" extrusionOk="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avLst/>
              <a:gdLst/>
              <a:ahLst/>
              <a:cxnLst/>
              <a:rect l="l" t="t" r="r" b="b"/>
              <a:pathLst>
                <a:path w="90" h="19" extrusionOk="0">
                  <a:moveTo>
                    <a:pt x="90" y="19"/>
                  </a:moveTo>
                  <a:lnTo>
                    <a:pt x="0" y="7"/>
                  </a:lnTo>
                  <a:lnTo>
                    <a:pt x="2" y="0"/>
                  </a:lnTo>
                  <a:lnTo>
                    <a:pt x="90" y="14"/>
                  </a:lnTo>
                  <a:lnTo>
                    <a:pt x="90" y="19"/>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avLst/>
              <a:gdLst/>
              <a:ahLst/>
              <a:cxnLst/>
              <a:rect l="l" t="t" r="r" b="b"/>
              <a:pathLst>
                <a:path w="60" h="95" extrusionOk="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avLst/>
              <a:gdLst/>
              <a:ahLst/>
              <a:cxnLst/>
              <a:rect l="l" t="t" r="r" b="b"/>
              <a:pathLst>
                <a:path w="51" h="68" extrusionOk="0">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avLst/>
              <a:gdLst/>
              <a:ahLst/>
              <a:cxnLst/>
              <a:rect l="l" t="t" r="r" b="b"/>
              <a:pathLst>
                <a:path w="109" h="53" extrusionOk="0">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avLst/>
              <a:gdLst/>
              <a:ahLst/>
              <a:cxnLst/>
              <a:rect l="l" t="t" r="r" b="b"/>
              <a:pathLst>
                <a:path w="71" h="74" extrusionOk="0">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avLst/>
              <a:gdLst/>
              <a:ahLst/>
              <a:cxnLst/>
              <a:rect l="l" t="t" r="r" b="b"/>
              <a:pathLst>
                <a:path w="457" h="770" extrusionOk="0">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avLst/>
              <a:gdLst/>
              <a:ahLst/>
              <a:cxnLst/>
              <a:rect l="l" t="t" r="r" b="b"/>
              <a:pathLst>
                <a:path w="149" h="71" extrusionOk="0">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avLst/>
              <a:gdLst/>
              <a:ahLst/>
              <a:cxnLst/>
              <a:rect l="l" t="t" r="r" b="b"/>
              <a:pathLst>
                <a:path w="50" h="19" extrusionOk="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avLst/>
              <a:gdLst/>
              <a:ahLst/>
              <a:cxnLst/>
              <a:rect l="l" t="t" r="r" b="b"/>
              <a:pathLst>
                <a:path w="154" h="224" extrusionOk="0">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avLst/>
              <a:gdLst/>
              <a:ahLst/>
              <a:cxnLst/>
              <a:rect l="l" t="t" r="r" b="b"/>
              <a:pathLst>
                <a:path w="214" h="243" extrusionOk="0">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avLst/>
              <a:gdLst/>
              <a:ahLst/>
              <a:cxnLst/>
              <a:rect l="l" t="t" r="r" b="b"/>
              <a:pathLst>
                <a:path w="1013" h="754" extrusionOk="0">
                  <a:moveTo>
                    <a:pt x="215" y="472"/>
                  </a:moveTo>
                  <a:lnTo>
                    <a:pt x="0" y="31"/>
                  </a:lnTo>
                  <a:lnTo>
                    <a:pt x="450" y="0"/>
                  </a:lnTo>
                  <a:lnTo>
                    <a:pt x="1013" y="285"/>
                  </a:lnTo>
                  <a:lnTo>
                    <a:pt x="778" y="754"/>
                  </a:lnTo>
                  <a:lnTo>
                    <a:pt x="215" y="4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avLst/>
              <a:gdLst/>
              <a:ahLst/>
              <a:cxnLst/>
              <a:rect l="l" t="t" r="r" b="b"/>
              <a:pathLst>
                <a:path w="86" h="91" extrusionOk="0">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avLst/>
              <a:gdLst/>
              <a:ahLst/>
              <a:cxnLst/>
              <a:rect l="l" t="t" r="r" b="b"/>
              <a:pathLst>
                <a:path w="1932" h="1325" extrusionOk="0">
                  <a:moveTo>
                    <a:pt x="0" y="472"/>
                  </a:moveTo>
                  <a:lnTo>
                    <a:pt x="235" y="0"/>
                  </a:lnTo>
                  <a:lnTo>
                    <a:pt x="1932" y="855"/>
                  </a:lnTo>
                  <a:lnTo>
                    <a:pt x="1697" y="1325"/>
                  </a:lnTo>
                  <a:lnTo>
                    <a:pt x="0" y="47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avLst/>
              <a:gdLst/>
              <a:ahLst/>
              <a:cxnLst/>
              <a:rect l="l" t="t" r="r" b="b"/>
              <a:pathLst>
                <a:path w="248" h="270" extrusionOk="0">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avLst/>
              <a:gdLst/>
              <a:ahLst/>
              <a:cxnLst/>
              <a:rect l="l" t="t" r="r" b="b"/>
              <a:pathLst>
                <a:path w="141" h="89" extrusionOk="0">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avLst/>
              <a:gdLst/>
              <a:ahLst/>
              <a:cxnLst/>
              <a:rect l="l" t="t" r="r" b="b"/>
              <a:pathLst>
                <a:path w="95" h="157" extrusionOk="0">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avLst/>
              <a:gdLst/>
              <a:ahLst/>
              <a:cxnLst/>
              <a:rect l="l" t="t" r="r" b="b"/>
              <a:pathLst>
                <a:path w="253" h="96" extrusionOk="0">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avLst/>
              <a:gdLst/>
              <a:ahLst/>
              <a:cxnLst/>
              <a:rect l="l" t="t" r="r" b="b"/>
              <a:pathLst>
                <a:path w="63" h="15" extrusionOk="0">
                  <a:moveTo>
                    <a:pt x="34" y="14"/>
                  </a:moveTo>
                  <a:cubicBezTo>
                    <a:pt x="34" y="14"/>
                    <a:pt x="0" y="15"/>
                    <a:pt x="6" y="11"/>
                  </a:cubicBezTo>
                  <a:cubicBezTo>
                    <a:pt x="13" y="8"/>
                    <a:pt x="63" y="0"/>
                    <a:pt x="63" y="0"/>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avLst/>
              <a:gdLst/>
              <a:ahLst/>
              <a:cxnLst/>
              <a:rect l="l" t="t" r="r" b="b"/>
              <a:pathLst>
                <a:path w="195" h="221" extrusionOk="0">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avLst/>
              <a:gdLst/>
              <a:ahLst/>
              <a:cxnLst/>
              <a:rect l="l" t="t" r="r" b="b"/>
              <a:pathLst>
                <a:path w="18" h="25" extrusionOk="0">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avLst/>
              <a:gdLst/>
              <a:ahLst/>
              <a:cxnLst/>
              <a:rect l="l" t="t" r="r" b="b"/>
              <a:pathLst>
                <a:path w="14" h="27" extrusionOk="0">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avLst/>
              <a:gdLst/>
              <a:ahLst/>
              <a:cxnLst/>
              <a:rect l="l" t="t" r="r" b="b"/>
              <a:pathLst>
                <a:path w="15" h="27" extrusionOk="0">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avLst/>
              <a:gdLst/>
              <a:ahLst/>
              <a:cxnLst/>
              <a:rect l="l" t="t" r="r" b="b"/>
              <a:pathLst>
                <a:path w="11" h="22" extrusionOk="0">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avLst/>
              <a:gdLst/>
              <a:ahLst/>
              <a:cxnLst/>
              <a:rect l="l" t="t" r="r" b="b"/>
              <a:pathLst>
                <a:path w="626" h="534" extrusionOk="0">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avLst/>
              <a:gdLst/>
              <a:ahLst/>
              <a:cxnLst/>
              <a:rect l="l" t="t" r="r" b="b"/>
              <a:pathLst>
                <a:path w="349" h="750" extrusionOk="0">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avLst/>
              <a:gdLst/>
              <a:ahLst/>
              <a:cxnLst/>
              <a:rect l="l" t="t" r="r" b="b"/>
              <a:pathLst>
                <a:path w="36" h="54" extrusionOk="0">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avLst/>
              <a:gdLst/>
              <a:ahLst/>
              <a:cxnLst/>
              <a:rect l="l" t="t" r="r" b="b"/>
              <a:pathLst>
                <a:path w="479" h="225" extrusionOk="0">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avLst/>
              <a:gdLst/>
              <a:ahLst/>
              <a:cxnLst/>
              <a:rect l="l" t="t" r="r" b="b"/>
              <a:pathLst>
                <a:path w="467" h="234" extrusionOk="0">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avLst/>
              <a:gdLst/>
              <a:ahLst/>
              <a:cxnLst/>
              <a:rect l="l" t="t" r="r" b="b"/>
              <a:pathLst>
                <a:path w="151" h="136" extrusionOk="0">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avLst/>
              <a:gdLst/>
              <a:ahLst/>
              <a:cxnLst/>
              <a:rect l="l" t="t" r="r" b="b"/>
              <a:pathLst>
                <a:path w="132" h="109" extrusionOk="0">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avLst/>
              <a:gdLst/>
              <a:ahLst/>
              <a:cxnLst/>
              <a:rect l="l" t="t" r="r" b="b"/>
              <a:pathLst>
                <a:path w="59" h="63" extrusionOk="0">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avLst/>
              <a:gdLst/>
              <a:ahLst/>
              <a:cxnLst/>
              <a:rect l="l" t="t" r="r" b="b"/>
              <a:pathLst>
                <a:path w="108" h="202" extrusionOk="0">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avLst/>
              <a:gdLst/>
              <a:ahLst/>
              <a:cxnLst/>
              <a:rect l="l" t="t" r="r" b="b"/>
              <a:pathLst>
                <a:path w="10" h="14" extrusionOk="0">
                  <a:moveTo>
                    <a:pt x="10" y="2"/>
                  </a:moveTo>
                  <a:cubicBezTo>
                    <a:pt x="7" y="1"/>
                    <a:pt x="2" y="0"/>
                    <a:pt x="1" y="3"/>
                  </a:cubicBezTo>
                  <a:cubicBezTo>
                    <a:pt x="0" y="6"/>
                    <a:pt x="2" y="12"/>
                    <a:pt x="5" y="14"/>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avLst/>
              <a:gdLst/>
              <a:ahLst/>
              <a:cxnLst/>
              <a:rect l="l" t="t" r="r" b="b"/>
              <a:pathLst>
                <a:path w="99" h="99" extrusionOk="0">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avLst/>
              <a:gdLst/>
              <a:ahLst/>
              <a:cxnLst/>
              <a:rect l="l" t="t" r="r" b="b"/>
              <a:pathLst>
                <a:path w="35" h="30" extrusionOk="0">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avLst/>
              <a:gdLst/>
              <a:ahLst/>
              <a:cxnLst/>
              <a:rect l="l" t="t" r="r" b="b"/>
              <a:pathLst>
                <a:path w="12" h="11" extrusionOk="0">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avLst/>
              <a:gdLst/>
              <a:ahLst/>
              <a:cxnLst/>
              <a:rect l="l" t="t" r="r" b="b"/>
              <a:pathLst>
                <a:path w="5" h="6" extrusionOk="0">
                  <a:moveTo>
                    <a:pt x="5" y="1"/>
                  </a:moveTo>
                  <a:cubicBezTo>
                    <a:pt x="2" y="0"/>
                    <a:pt x="1" y="0"/>
                    <a:pt x="0" y="3"/>
                  </a:cubicBezTo>
                  <a:cubicBezTo>
                    <a:pt x="0" y="3"/>
                    <a:pt x="4" y="4"/>
                    <a:pt x="5" y="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avLst/>
              <a:gdLst/>
              <a:ahLst/>
              <a:cxnLst/>
              <a:rect l="l" t="t" r="r" b="b"/>
              <a:pathLst>
                <a:path w="4" h="8" extrusionOk="0">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avLst/>
              <a:gdLst/>
              <a:ahLst/>
              <a:cxnLst/>
              <a:rect l="l" t="t" r="r" b="b"/>
              <a:pathLst>
                <a:path w="4" h="8" extrusionOk="0">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avLst/>
              <a:gdLst/>
              <a:ahLst/>
              <a:cxnLst/>
              <a:rect l="l" t="t" r="r" b="b"/>
              <a:pathLst>
                <a:path w="23" h="23" extrusionOk="0">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avLst/>
              <a:gdLst/>
              <a:ahLst/>
              <a:cxnLst/>
              <a:rect l="l" t="t" r="r" b="b"/>
              <a:pathLst>
                <a:path w="195" h="232" extrusionOk="0">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avLst/>
              <a:gdLst/>
              <a:ahLst/>
              <a:cxnLst/>
              <a:rect l="l" t="t" r="r" b="b"/>
              <a:pathLst>
                <a:path w="310" h="379" extrusionOk="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avLst/>
              <a:gdLst/>
              <a:ahLst/>
              <a:cxnLst/>
              <a:rect l="l" t="t" r="r" b="b"/>
              <a:pathLst>
                <a:path w="124" h="116" extrusionOk="0">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avLst/>
              <a:gdLst/>
              <a:ahLst/>
              <a:cxnLst/>
              <a:rect l="l" t="t" r="r" b="b"/>
              <a:pathLst>
                <a:path w="106" h="110" extrusionOk="0">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avLst/>
              <a:gdLst/>
              <a:ahLst/>
              <a:cxnLst/>
              <a:rect l="l" t="t" r="r" b="b"/>
              <a:pathLst>
                <a:path w="35" h="55" extrusionOk="0">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avLst/>
              <a:gdLst/>
              <a:ahLst/>
              <a:cxnLst/>
              <a:rect l="l" t="t" r="r" b="b"/>
              <a:pathLst>
                <a:path w="233" h="244" extrusionOk="0">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avLst/>
              <a:gdLst/>
              <a:ahLst/>
              <a:cxnLst/>
              <a:rect l="l" t="t" r="r" b="b"/>
              <a:pathLst>
                <a:path w="180" h="218" extrusionOk="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avLst/>
              <a:gdLst/>
              <a:ahLst/>
              <a:cxnLst/>
              <a:rect l="l" t="t" r="r" b="b"/>
              <a:pathLst>
                <a:path w="192" h="178" extrusionOk="0">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avLst/>
              <a:gdLst/>
              <a:ahLst/>
              <a:cxnLst/>
              <a:rect l="l" t="t" r="r" b="b"/>
              <a:pathLst>
                <a:path w="130" h="138" extrusionOk="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avLst/>
              <a:gdLst/>
              <a:ahLst/>
              <a:cxnLst/>
              <a:rect l="l" t="t" r="r" b="b"/>
              <a:pathLst>
                <a:path w="122" h="209" extrusionOk="0">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avLst/>
              <a:gdLst/>
              <a:ahLst/>
              <a:cxnLst/>
              <a:rect l="l" t="t" r="r" b="b"/>
              <a:pathLst>
                <a:path w="15" h="23" extrusionOk="0">
                  <a:moveTo>
                    <a:pt x="0" y="12"/>
                  </a:moveTo>
                  <a:cubicBezTo>
                    <a:pt x="0" y="12"/>
                    <a:pt x="13" y="0"/>
                    <a:pt x="15" y="23"/>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avLst/>
              <a:gdLst/>
              <a:ahLst/>
              <a:cxnLst/>
              <a:rect l="l" t="t" r="r" b="b"/>
              <a:pathLst>
                <a:path w="26" h="25" extrusionOk="0">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avLst/>
              <a:gdLst/>
              <a:ahLst/>
              <a:cxnLst/>
              <a:rect l="l" t="t" r="r" b="b"/>
              <a:pathLst>
                <a:path w="12" h="8" extrusionOk="0">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avLst/>
              <a:gdLst/>
              <a:ahLst/>
              <a:cxnLst/>
              <a:rect l="l" t="t" r="r" b="b"/>
              <a:pathLst>
                <a:path w="13" h="8" extrusionOk="0">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avLst/>
              <a:gdLst/>
              <a:ahLst/>
              <a:cxnLst/>
              <a:rect l="l" t="t" r="r" b="b"/>
              <a:pathLst>
                <a:path w="4" h="8" extrusionOk="0">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avLst/>
              <a:gdLst/>
              <a:ahLst/>
              <a:cxnLst/>
              <a:rect l="l" t="t" r="r" b="b"/>
              <a:pathLst>
                <a:path w="36" h="41" extrusionOk="0">
                  <a:moveTo>
                    <a:pt x="36" y="14"/>
                  </a:moveTo>
                  <a:cubicBezTo>
                    <a:pt x="36" y="14"/>
                    <a:pt x="20" y="8"/>
                    <a:pt x="10" y="4"/>
                  </a:cubicBezTo>
                  <a:cubicBezTo>
                    <a:pt x="0" y="0"/>
                    <a:pt x="25" y="41"/>
                    <a:pt x="36" y="14"/>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avLst/>
              <a:gdLst/>
              <a:ahLst/>
              <a:cxnLst/>
              <a:rect l="l" t="t" r="r" b="b"/>
              <a:pathLst>
                <a:path w="59" h="94" extrusionOk="0">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avLst/>
              <a:gdLst/>
              <a:ahLst/>
              <a:cxnLst/>
              <a:rect l="l" t="t" r="r" b="b"/>
              <a:pathLst>
                <a:path w="50" h="67" extrusionOk="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avLst/>
              <a:gdLst/>
              <a:ahLst/>
              <a:cxnLst/>
              <a:rect l="l" t="t" r="r" b="b"/>
              <a:pathLst>
                <a:path w="106" h="52" extrusionOk="0">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avLst/>
              <a:gdLst/>
              <a:ahLst/>
              <a:cxnLst/>
              <a:rect l="l" t="t" r="r" b="b"/>
              <a:pathLst>
                <a:path w="69" h="72" extrusionOk="0">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avLst/>
              <a:gdLst/>
              <a:ahLst/>
              <a:cxnLst/>
              <a:rect l="l" t="t" r="r" b="b"/>
              <a:pathLst>
                <a:path w="374" h="766" extrusionOk="0">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avLst/>
              <a:gdLst/>
              <a:ahLst/>
              <a:cxnLst/>
              <a:rect l="l" t="t" r="r" b="b"/>
              <a:pathLst>
                <a:path w="222" h="244" extrusionOk="0">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avLst/>
              <a:gdLst/>
              <a:ahLst/>
              <a:cxnLst/>
              <a:rect l="l" t="t" r="r" b="b"/>
              <a:pathLst>
                <a:path w="102" h="106" extrusionOk="0">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avLst/>
              <a:gdLst/>
              <a:ahLst/>
              <a:cxnLst/>
              <a:rect l="l" t="t" r="r" b="b"/>
              <a:pathLst>
                <a:path w="76" h="184" extrusionOk="0">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avLst/>
              <a:gdLst/>
              <a:ahLst/>
              <a:cxnLst/>
              <a:rect l="l" t="t" r="r" b="b"/>
              <a:pathLst>
                <a:path w="299" h="149" extrusionOk="0">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avLst/>
              <a:gdLst/>
              <a:ahLst/>
              <a:cxnLst/>
              <a:rect l="l" t="t" r="r" b="b"/>
              <a:pathLst>
                <a:path w="136" h="156" extrusionOk="0">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avLst/>
              <a:gdLst/>
              <a:ahLst/>
              <a:cxnLst/>
              <a:rect l="l" t="t" r="r" b="b"/>
              <a:pathLst>
                <a:path w="233" h="44" extrusionOk="0">
                  <a:moveTo>
                    <a:pt x="0" y="0"/>
                  </a:moveTo>
                  <a:lnTo>
                    <a:pt x="233" y="0"/>
                  </a:lnTo>
                  <a:lnTo>
                    <a:pt x="215" y="44"/>
                  </a:lnTo>
                  <a:lnTo>
                    <a:pt x="0" y="44"/>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avLst/>
              <a:gdLst/>
              <a:ahLst/>
              <a:cxnLst/>
              <a:rect l="l" t="t" r="r" b="b"/>
              <a:pathLst>
                <a:path w="704" h="393" extrusionOk="0">
                  <a:moveTo>
                    <a:pt x="568" y="393"/>
                  </a:moveTo>
                  <a:lnTo>
                    <a:pt x="0" y="393"/>
                  </a:lnTo>
                  <a:lnTo>
                    <a:pt x="136" y="0"/>
                  </a:lnTo>
                  <a:lnTo>
                    <a:pt x="704" y="0"/>
                  </a:lnTo>
                  <a:lnTo>
                    <a:pt x="568" y="393"/>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48"/>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avLst/>
              <a:gdLst/>
              <a:ahLst/>
              <a:cxnLst/>
              <a:rect l="l" t="t" r="r" b="b"/>
              <a:pathLst>
                <a:path w="270" h="243" extrusionOk="0">
                  <a:moveTo>
                    <a:pt x="270" y="12"/>
                  </a:moveTo>
                  <a:lnTo>
                    <a:pt x="256" y="188"/>
                  </a:lnTo>
                  <a:lnTo>
                    <a:pt x="0" y="243"/>
                  </a:lnTo>
                  <a:lnTo>
                    <a:pt x="131" y="111"/>
                  </a:lnTo>
                  <a:lnTo>
                    <a:pt x="164" y="0"/>
                  </a:lnTo>
                  <a:lnTo>
                    <a:pt x="270" y="12"/>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avLst/>
              <a:gdLst/>
              <a:ahLst/>
              <a:cxnLst/>
              <a:rect l="l" t="t" r="r" b="b"/>
              <a:pathLst>
                <a:path w="342" h="164" extrusionOk="0">
                  <a:moveTo>
                    <a:pt x="180" y="0"/>
                  </a:moveTo>
                  <a:lnTo>
                    <a:pt x="0" y="160"/>
                  </a:lnTo>
                  <a:lnTo>
                    <a:pt x="342" y="164"/>
                  </a:lnTo>
                  <a:lnTo>
                    <a:pt x="319" y="2"/>
                  </a:lnTo>
                  <a:lnTo>
                    <a:pt x="252" y="70"/>
                  </a:lnTo>
                  <a:lnTo>
                    <a:pt x="18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avLst/>
              <a:gdLst/>
              <a:ahLst/>
              <a:cxnLst/>
              <a:rect l="l" t="t" r="r" b="b"/>
              <a:pathLst>
                <a:path w="265" h="215" extrusionOk="0">
                  <a:moveTo>
                    <a:pt x="23" y="4"/>
                  </a:moveTo>
                  <a:lnTo>
                    <a:pt x="0" y="157"/>
                  </a:lnTo>
                  <a:lnTo>
                    <a:pt x="265" y="215"/>
                  </a:lnTo>
                  <a:lnTo>
                    <a:pt x="122" y="81"/>
                  </a:lnTo>
                  <a:lnTo>
                    <a:pt x="131" y="0"/>
                  </a:lnTo>
                  <a:lnTo>
                    <a:pt x="23" y="4"/>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avLst/>
              <a:gdLst/>
              <a:ahLst/>
              <a:cxnLst/>
              <a:rect l="l" t="t" r="r" b="b"/>
              <a:pathLst>
                <a:path w="307" h="153" extrusionOk="0">
                  <a:moveTo>
                    <a:pt x="148" y="0"/>
                  </a:moveTo>
                  <a:lnTo>
                    <a:pt x="307" y="153"/>
                  </a:lnTo>
                  <a:lnTo>
                    <a:pt x="0" y="148"/>
                  </a:lnTo>
                  <a:lnTo>
                    <a:pt x="23" y="7"/>
                  </a:lnTo>
                  <a:lnTo>
                    <a:pt x="71" y="72"/>
                  </a:lnTo>
                  <a:lnTo>
                    <a:pt x="148"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avLst/>
              <a:gdLst/>
              <a:ahLst/>
              <a:cxnLst/>
              <a:rect l="l" t="t" r="r" b="b"/>
              <a:pathLst>
                <a:path w="35" h="23" extrusionOk="0">
                  <a:moveTo>
                    <a:pt x="3" y="23"/>
                  </a:moveTo>
                  <a:lnTo>
                    <a:pt x="0" y="18"/>
                  </a:lnTo>
                  <a:lnTo>
                    <a:pt x="33" y="0"/>
                  </a:lnTo>
                  <a:lnTo>
                    <a:pt x="35" y="2"/>
                  </a:lnTo>
                  <a:lnTo>
                    <a:pt x="3"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avLst/>
              <a:gdLst/>
              <a:ahLst/>
              <a:cxnLst/>
              <a:rect l="l" t="t" r="r" b="b"/>
              <a:pathLst>
                <a:path w="35" h="23" extrusionOk="0">
                  <a:moveTo>
                    <a:pt x="2" y="23"/>
                  </a:moveTo>
                  <a:lnTo>
                    <a:pt x="0" y="18"/>
                  </a:lnTo>
                  <a:lnTo>
                    <a:pt x="32" y="0"/>
                  </a:lnTo>
                  <a:lnTo>
                    <a:pt x="35" y="4"/>
                  </a:lnTo>
                  <a:lnTo>
                    <a:pt x="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avLst/>
              <a:gdLst/>
              <a:ahLst/>
              <a:cxnLst/>
              <a:rect l="l" t="t" r="r" b="b"/>
              <a:pathLst>
                <a:path w="299" h="742" extrusionOk="0">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avLst/>
              <a:gdLst/>
              <a:ahLst/>
              <a:cxnLst/>
              <a:rect l="l" t="t" r="r" b="b"/>
              <a:pathLst>
                <a:path w="240" h="81" extrusionOk="0">
                  <a:moveTo>
                    <a:pt x="230" y="74"/>
                  </a:moveTo>
                  <a:lnTo>
                    <a:pt x="240" y="9"/>
                  </a:lnTo>
                  <a:lnTo>
                    <a:pt x="4" y="0"/>
                  </a:lnTo>
                  <a:lnTo>
                    <a:pt x="0" y="81"/>
                  </a:lnTo>
                  <a:lnTo>
                    <a:pt x="230" y="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avLst/>
              <a:gdLst/>
              <a:ahLst/>
              <a:cxnLst/>
              <a:rect l="l" t="t" r="r" b="b"/>
              <a:pathLst>
                <a:path w="97" h="36" extrusionOk="0">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avLst/>
              <a:gdLst/>
              <a:ahLst/>
              <a:cxnLst/>
              <a:rect l="l" t="t" r="r" b="b"/>
              <a:pathLst>
                <a:path w="30" h="92" extrusionOk="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avLst/>
              <a:gdLst/>
              <a:ahLst/>
              <a:cxnLst/>
              <a:rect l="l" t="t" r="r" b="b"/>
              <a:pathLst>
                <a:path w="28" h="34" extrusionOk="0">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avLst/>
              <a:gdLst/>
              <a:ahLst/>
              <a:cxnLst/>
              <a:rect l="l" t="t" r="r" b="b"/>
              <a:pathLst>
                <a:path w="275" h="256" extrusionOk="0">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avLst/>
              <a:gdLst/>
              <a:ahLst/>
              <a:cxnLst/>
              <a:rect l="l" t="t" r="r" b="b"/>
              <a:pathLst>
                <a:path w="137" h="139" extrusionOk="0">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avLst/>
              <a:gdLst/>
              <a:ahLst/>
              <a:cxnLst/>
              <a:rect l="l" t="t" r="r" b="b"/>
              <a:pathLst>
                <a:path w="121" h="211" extrusionOk="0">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avLst/>
              <a:gdLst/>
              <a:ahLst/>
              <a:cxnLst/>
              <a:rect l="l" t="t" r="r" b="b"/>
              <a:pathLst>
                <a:path w="15" h="23" extrusionOk="0">
                  <a:moveTo>
                    <a:pt x="15" y="12"/>
                  </a:moveTo>
                  <a:cubicBezTo>
                    <a:pt x="15" y="12"/>
                    <a:pt x="2" y="0"/>
                    <a:pt x="0" y="23"/>
                  </a:cubicBezTo>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avLst/>
              <a:gdLst/>
              <a:ahLst/>
              <a:cxnLst/>
              <a:rect l="l" t="t" r="r" b="b"/>
              <a:pathLst>
                <a:path w="26" h="26" extrusionOk="0">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avLst/>
              <a:gdLst/>
              <a:ahLst/>
              <a:cxnLst/>
              <a:rect l="l" t="t" r="r" b="b"/>
              <a:pathLst>
                <a:path w="12" h="8" extrusionOk="0">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avLst/>
              <a:gdLst/>
              <a:ahLst/>
              <a:cxnLst/>
              <a:rect l="l" t="t" r="r" b="b"/>
              <a:pathLst>
                <a:path w="12" h="8" extrusionOk="0">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avLst/>
              <a:gdLst/>
              <a:ahLst/>
              <a:cxnLst/>
              <a:rect l="l" t="t" r="r" b="b"/>
              <a:pathLst>
                <a:path w="4" h="8" extrusionOk="0">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avLst/>
              <a:gdLst/>
              <a:ahLst/>
              <a:cxnLst/>
              <a:rect l="l" t="t" r="r" b="b"/>
              <a:pathLst>
                <a:path w="3" h="8" extrusionOk="0">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avLst/>
              <a:gdLst/>
              <a:ahLst/>
              <a:cxnLst/>
              <a:rect l="l" t="t" r="r" b="b"/>
              <a:pathLst>
                <a:path w="35" h="41" extrusionOk="0">
                  <a:moveTo>
                    <a:pt x="0" y="14"/>
                  </a:moveTo>
                  <a:cubicBezTo>
                    <a:pt x="0" y="14"/>
                    <a:pt x="15" y="9"/>
                    <a:pt x="25" y="4"/>
                  </a:cubicBezTo>
                  <a:cubicBezTo>
                    <a:pt x="35" y="0"/>
                    <a:pt x="10" y="41"/>
                    <a:pt x="0" y="14"/>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avLst/>
              <a:gdLst/>
              <a:ahLst/>
              <a:cxnLst/>
              <a:rect l="l" t="t" r="r" b="b"/>
              <a:pathLst>
                <a:path w="12" h="10" extrusionOk="0">
                  <a:moveTo>
                    <a:pt x="1" y="4"/>
                  </a:moveTo>
                  <a:cubicBezTo>
                    <a:pt x="1" y="4"/>
                    <a:pt x="12" y="0"/>
                    <a:pt x="10" y="3"/>
                  </a:cubicBezTo>
                  <a:cubicBezTo>
                    <a:pt x="8" y="5"/>
                    <a:pt x="4" y="8"/>
                    <a:pt x="0" y="10"/>
                  </a:cubicBezTo>
                  <a:lnTo>
                    <a:pt x="1" y="4"/>
                  </a:lnTo>
                  <a:close/>
                </a:path>
              </a:pathLst>
            </a:custGeom>
            <a:solidFill>
              <a:srgbClr val="C206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avLst/>
              <a:gdLst/>
              <a:ahLst/>
              <a:cxnLst/>
              <a:rect l="l" t="t" r="r" b="b"/>
              <a:pathLst>
                <a:path w="206" h="287" extrusionOk="0">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avLst/>
              <a:gdLst/>
              <a:ahLst/>
              <a:cxnLst/>
              <a:rect l="l" t="t" r="r" b="b"/>
              <a:pathLst>
                <a:path w="160" h="315" extrusionOk="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avLst/>
              <a:gdLst/>
              <a:ahLst/>
              <a:cxnLst/>
              <a:rect l="l" t="t" r="r" b="b"/>
              <a:pathLst>
                <a:path w="74" h="303" extrusionOk="0">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avLst/>
              <a:gdLst/>
              <a:ahLst/>
              <a:cxnLst/>
              <a:rect l="l" t="t" r="r" b="b"/>
              <a:pathLst>
                <a:path w="21" h="16" extrusionOk="0">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avLst/>
              <a:gdLst/>
              <a:ahLst/>
              <a:cxnLst/>
              <a:rect l="l" t="t" r="r" b="b"/>
              <a:pathLst>
                <a:path w="28" h="5" extrusionOk="0">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avLst/>
              <a:gdLst/>
              <a:ahLst/>
              <a:cxnLst/>
              <a:rect l="l" t="t" r="r" b="b"/>
              <a:pathLst>
                <a:path w="121" h="160" extrusionOk="0">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avLst/>
              <a:gdLst/>
              <a:ahLst/>
              <a:cxnLst/>
              <a:rect l="l" t="t" r="r" b="b"/>
              <a:pathLst>
                <a:path w="121" h="160" extrusionOk="0">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avLst/>
              <a:gdLst/>
              <a:ahLst/>
              <a:cxnLst/>
              <a:rect l="l" t="t" r="r" b="b"/>
              <a:pathLst>
                <a:path w="204" h="199" extrusionOk="0">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avLst/>
              <a:gdLst/>
              <a:ahLst/>
              <a:cxnLst/>
              <a:rect l="l" t="t" r="r" b="b"/>
              <a:pathLst>
                <a:path w="46" h="45" extrusionOk="0">
                  <a:moveTo>
                    <a:pt x="14" y="30"/>
                  </a:moveTo>
                  <a:cubicBezTo>
                    <a:pt x="14" y="30"/>
                    <a:pt x="0" y="0"/>
                    <a:pt x="6" y="4"/>
                  </a:cubicBezTo>
                  <a:cubicBezTo>
                    <a:pt x="13" y="7"/>
                    <a:pt x="46" y="45"/>
                    <a:pt x="46" y="45"/>
                  </a:cubicBezTo>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avLst/>
              <a:gdLst/>
              <a:ahLst/>
              <a:cxnLst/>
              <a:rect l="l" t="t" r="r" b="b"/>
              <a:pathLst>
                <a:path w="249" h="275" extrusionOk="0">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55"/>
        <p:cNvGrpSpPr/>
        <p:nvPr/>
      </p:nvGrpSpPr>
      <p:grpSpPr>
        <a:xfrm>
          <a:off x="0" y="0"/>
          <a:ext cx="0" cy="0"/>
          <a:chOff x="0" y="0"/>
          <a:chExt cx="0" cy="0"/>
        </a:xfrm>
      </p:grpSpPr>
      <p:sp>
        <p:nvSpPr>
          <p:cNvPr id="1856" name="Google Shape;1856;p4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57" name="Google Shape;1857;p49"/>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Font typeface="DM Sans"/>
              <a:buChar char="●"/>
            </a:pPr>
            <a:r>
              <a:rPr lang="en" u="sng">
                <a:hlinkClick r:id="rId3"/>
              </a:rPr>
              <a:t>Statistic graphic with calculator</a:t>
            </a:r>
            <a:endParaRPr/>
          </a:p>
          <a:p>
            <a:pPr marL="457200" lvl="0" indent="-317500" algn="l" rtl="0">
              <a:spcBef>
                <a:spcPts val="0"/>
              </a:spcBef>
              <a:spcAft>
                <a:spcPts val="0"/>
              </a:spcAft>
              <a:buSzPts val="1400"/>
              <a:buChar char="●"/>
            </a:pPr>
            <a:r>
              <a:rPr lang="en" u="sng">
                <a:hlinkClick r:id="rId4"/>
              </a:rPr>
              <a:t>Smiley boy holding a book in class</a:t>
            </a:r>
            <a:endParaRPr/>
          </a:p>
          <a:p>
            <a:pPr marL="457200" lvl="0" indent="-317500" algn="l" rtl="0">
              <a:spcBef>
                <a:spcPts val="0"/>
              </a:spcBef>
              <a:spcAft>
                <a:spcPts val="0"/>
              </a:spcAft>
              <a:buSzPts val="1400"/>
              <a:buChar char="●"/>
            </a:pPr>
            <a:r>
              <a:rPr lang="en" u="sng">
                <a:hlinkClick r:id="rId5"/>
              </a:rPr>
              <a:t>Colleagues doing team work for a project</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Font typeface="DM Sans"/>
              <a:buChar char="●"/>
            </a:pPr>
            <a:r>
              <a:rPr lang="en" u="sng">
                <a:hlinkClick r:id="rId6"/>
              </a:rPr>
              <a:t>Icon Pack: Infographics Elements | Lineal</a:t>
            </a:r>
            <a:endParaRPr/>
          </a:p>
          <a:p>
            <a:pPr marL="0" lvl="0" indent="0" algn="l" rtl="0">
              <a:spcBef>
                <a:spcPts val="0"/>
              </a:spcBef>
              <a:spcAft>
                <a:spcPts val="0"/>
              </a:spcAft>
              <a:buNone/>
            </a:pPr>
            <a:r>
              <a:rPr lang="en" b="1"/>
              <a:t>Illustrations</a:t>
            </a:r>
            <a:endParaRPr b="1"/>
          </a:p>
          <a:p>
            <a:pPr marL="457200" lvl="0" indent="-317500" algn="l" rtl="0">
              <a:spcBef>
                <a:spcPts val="0"/>
              </a:spcBef>
              <a:spcAft>
                <a:spcPts val="0"/>
              </a:spcAft>
              <a:buSzPts val="1400"/>
              <a:buFont typeface="DM Sans"/>
              <a:buChar char="●"/>
            </a:pPr>
            <a:r>
              <a:rPr lang="en" u="sng">
                <a:hlinkClick r:id="rId7"/>
              </a:rPr>
              <a:t>Hand drawn data analysis instagram stories</a:t>
            </a:r>
            <a:endParaRPr/>
          </a:p>
          <a:p>
            <a:pPr marL="457200" lvl="0" indent="-317500" algn="l" rtl="0">
              <a:spcBef>
                <a:spcPts val="0"/>
              </a:spcBef>
              <a:spcAft>
                <a:spcPts val="0"/>
              </a:spcAft>
              <a:buSzPts val="1400"/>
              <a:buFont typeface="DM Sans"/>
              <a:buChar char="●"/>
            </a:pPr>
            <a:r>
              <a:rPr lang="en" u="sng">
                <a:hlinkClick r:id="rId8"/>
              </a:rPr>
              <a:t>Hand drawn minimal background</a:t>
            </a:r>
            <a:endParaRPr/>
          </a:p>
          <a:p>
            <a:pPr marL="457200" lvl="0" indent="-317500" algn="l" rtl="0">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4"/>
        <p:cNvGrpSpPr/>
        <p:nvPr/>
      </p:nvGrpSpPr>
      <p:grpSpPr>
        <a:xfrm>
          <a:off x="0" y="0"/>
          <a:ext cx="0" cy="0"/>
          <a:chOff x="0" y="0"/>
          <a:chExt cx="0" cy="0"/>
        </a:xfrm>
      </p:grpSpPr>
      <p:sp>
        <p:nvSpPr>
          <p:cNvPr id="1895" name="Google Shape;1895;p5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902" name="Google Shape;1902;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6"/>
        <p:cNvGrpSpPr/>
        <p:nvPr/>
      </p:nvGrpSpPr>
      <p:grpSpPr>
        <a:xfrm>
          <a:off x="0" y="0"/>
          <a:ext cx="0" cy="0"/>
          <a:chOff x="0" y="0"/>
          <a:chExt cx="0" cy="0"/>
        </a:xfrm>
      </p:grpSpPr>
      <p:sp>
        <p:nvSpPr>
          <p:cNvPr id="1907" name="Google Shape;1907;p52"/>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name="adj" fmla="val 16667"/>
            </a:avLst>
          </a:prstGeom>
          <a:solidFill>
            <a:srgbClr val="3341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3114470" y="2988225"/>
            <a:ext cx="791400" cy="754200"/>
          </a:xfrm>
          <a:prstGeom prst="roundRect">
            <a:avLst>
              <a:gd name="adj" fmla="val 16667"/>
            </a:avLst>
          </a:prstGeom>
          <a:solidFill>
            <a:srgbClr val="4C69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176289"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name="adj" fmla="val 16667"/>
            </a:avLst>
          </a:prstGeom>
          <a:solidFill>
            <a:srgbClr val="6389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name="adj" fmla="val 16667"/>
            </a:avLst>
          </a:prstGeom>
          <a:solidFill>
            <a:srgbClr val="FF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3114470" y="3919325"/>
            <a:ext cx="791400" cy="754200"/>
          </a:xfrm>
          <a:prstGeom prst="roundRect">
            <a:avLst>
              <a:gd name="adj" fmla="val 16667"/>
            </a:avLst>
          </a:prstGeom>
          <a:solidFill>
            <a:srgbClr val="FF7A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176289" y="3919325"/>
            <a:ext cx="791400" cy="754200"/>
          </a:xfrm>
          <a:prstGeom prst="roundRect">
            <a:avLst>
              <a:gd name="adj" fmla="val 16667"/>
            </a:avLst>
          </a:prstGeom>
          <a:solidFill>
            <a:srgbClr val="FF9D3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name="adj" fmla="val 16667"/>
            </a:avLst>
          </a:prstGeom>
          <a:solidFill>
            <a:srgbClr val="FFC5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name="adj" fmla="val 16667"/>
            </a:avLst>
          </a:prstGeom>
          <a:solidFill>
            <a:srgbClr val="CBD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name="adj" fmla="val 16667"/>
            </a:avLst>
          </a:prstGeom>
          <a:solidFill>
            <a:srgbClr val="EB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934" name="Google Shape;1934;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36" name="Google Shape;1936;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937" name="Google Shape;1937;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938" name="Google Shape;1938;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939" name="Google Shape;1939;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940" name="Google Shape;1940;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44" name="Google Shape;1944;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4" name="Google Shape;2024;p5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6" name="Google Shape;2036;p5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2" name="Google Shape;2102;p5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6" name="Google Shape;2146;p5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1" name="Google Shape;2161;p5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7" name="Google Shape;2277;p5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1" name="Google Shape;3871;p5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5" name="Google Shape;3875;p5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1" name="Google Shape;3891;p5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0" name="Google Shape;3900;p5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4" name="Google Shape;3904;p5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9" name="Google Shape;3929;p5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8" name="Google Shape;3938;p5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2" name="Google Shape;3942;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5"/>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5"/>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5"/>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5"/>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5"/>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5"/>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5"/>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5"/>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5"/>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5"/>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5"/>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5"/>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5"/>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5"/>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5"/>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5"/>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5"/>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5"/>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5"/>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5"/>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5"/>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5"/>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5"/>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5"/>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5"/>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5"/>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5"/>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5"/>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5"/>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5"/>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5"/>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5"/>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5"/>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5"/>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5"/>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5"/>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5"/>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5"/>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5"/>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5"/>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5"/>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5"/>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5"/>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5"/>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5"/>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5"/>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5"/>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5"/>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5"/>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5"/>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5"/>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5"/>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5"/>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5"/>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5"/>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5"/>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5"/>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5"/>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5"/>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5"/>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5"/>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5"/>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5"/>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5"/>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5"/>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5"/>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5"/>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5"/>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5"/>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5"/>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5"/>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5"/>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5"/>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5"/>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5"/>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5"/>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5"/>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5"/>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5"/>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5"/>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5"/>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5"/>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5"/>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5"/>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5"/>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5"/>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19" name="Google Shape;8219;p5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0" name="Google Shape;8220;p5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1" name="Google Shape;8221;p56"/>
              <p:cNvCxnSpPr>
                <a:stCxn id="821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24" name="Google Shape;8224;p56"/>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5" name="Google Shape;8225;p5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229" name="Google Shape;8229;p56"/>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32" name="Google Shape;8232;p56"/>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3" name="Google Shape;8233;p5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236" name="Google Shape;8236;p5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0" name="Google Shape;8240;p5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1" name="Google Shape;8241;p56"/>
              <p:cNvCxnSpPr>
                <a:stCxn id="8242" idx="6"/>
                <a:endCxn id="824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8243" name="Google Shape;8243;p56"/>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6"/>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250" name="Google Shape;8250;p56"/>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8253" name="Google Shape;8253;p56"/>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242" name="Google Shape;8242;p5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62" name="Google Shape;8262;p56"/>
            <p:cNvCxnSpPr>
              <a:stCxn id="8261" idx="0"/>
              <a:endCxn id="826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6" name="Google Shape;8266;p56"/>
            <p:cNvCxnSpPr>
              <a:stCxn id="8265" idx="0"/>
              <a:endCxn id="826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67" name="Google Shape;8267;p5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3" name="Google Shape;8283;p56"/>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4" name="Google Shape;8284;p56"/>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8285" name="Google Shape;8285;p56"/>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4" name="Google Shape;8294;p56"/>
            <p:cNvCxnSpPr>
              <a:stCxn id="8291" idx="6"/>
              <a:endCxn id="829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5" name="Google Shape;8295;p56"/>
            <p:cNvCxnSpPr>
              <a:stCxn id="8292" idx="4"/>
              <a:endCxn id="829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297" name="Google Shape;8297;p56"/>
            <p:cNvCxnSpPr>
              <a:stCxn id="8296" idx="6"/>
              <a:endCxn id="829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8" name="Google Shape;8298;p56"/>
            <p:cNvCxnSpPr>
              <a:stCxn id="8293" idx="4"/>
              <a:endCxn id="829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296" name="Google Shape;8296;p5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1" name="Google Shape;8301;p56"/>
            <p:cNvCxnSpPr>
              <a:endCxn id="830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4" name="Google Shape;8314;p5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5" name="Google Shape;8315;p5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6" name="Google Shape;8316;p5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7" name="Google Shape;8317;p5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2" name="Google Shape;8322;p56"/>
            <p:cNvCxnSpPr>
              <a:stCxn id="8323" idx="0"/>
              <a:endCxn id="8320"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4" name="Google Shape;8324;p56"/>
            <p:cNvCxnSpPr>
              <a:stCxn id="8323" idx="2"/>
              <a:endCxn id="8325"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6" name="Google Shape;8326;p56"/>
            <p:cNvCxnSpPr>
              <a:stCxn id="8327" idx="0"/>
              <a:endCxn id="8323"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8" name="Google Shape;8328;p56"/>
            <p:cNvCxnSpPr>
              <a:stCxn id="8321" idx="2"/>
              <a:endCxn id="8329"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30" name="Google Shape;8330;p56"/>
            <p:cNvCxnSpPr>
              <a:stCxn id="8331" idx="0"/>
              <a:endCxn id="8321"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327" name="Google Shape;8327;p56"/>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5" name="Google Shape;8325;p56"/>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31" name="Google Shape;8331;p56"/>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9" name="Google Shape;8329;p56"/>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1" name="Google Shape;8321;p56"/>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3" name="Google Shape;8323;p56"/>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0" name="Google Shape;8320;p56"/>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37" name="Google Shape;833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338" name="Google Shape;8338;p56"/>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8339" name="Google Shape;8339;p56"/>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3" name="Google Shape;8343;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4" name="Google Shape;8344;p56"/>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8" name="Google Shape;8348;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9" name="Google Shape;8349;p56"/>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53" name="Google Shape;8353;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4" name="Google Shape;8354;p56"/>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0" name="Google Shape;8430;p5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56"/>
          <p:cNvGrpSpPr/>
          <p:nvPr/>
        </p:nvGrpSpPr>
        <p:grpSpPr>
          <a:xfrm rot="10800000" flipH="1">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79" name="Google Shape;8479;p5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86" name="Google Shape;8486;p5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89" name="Google Shape;8489;p56"/>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490" name="Google Shape;8490;p56"/>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1" name="Google Shape;8491;p56"/>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2" name="Google Shape;8492;p56"/>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3" name="Google Shape;8493;p56"/>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4" name="Google Shape;8494;p56"/>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5" name="Google Shape;8495;p56"/>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496" name="Google Shape;8496;p5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1" name="Google Shape;8501;p5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4" name="Google Shape;8504;p5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9" name="Google Shape;8509;p5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12" name="Google Shape;8512;p5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17" name="Google Shape;8517;p5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20" name="Google Shape;8520;p5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6"/>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6"/>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6"/>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6"/>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6"/>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6"/>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6"/>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6"/>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0" name="Google Shape;8540;p5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6"/>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6"/>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6"/>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6"/>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6"/>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3" name="Google Shape;8553;p5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1" name="Google Shape;8561;p5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4" name="Google Shape;8564;p5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65" name="Google Shape;8565;p56"/>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6" name="Google Shape;8566;p56"/>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567" name="Google Shape;8567;p56"/>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6"/>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6"/>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6"/>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6"/>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0" name="Google Shape;8630;p5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3" name="Google Shape;8633;p5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4" name="Google Shape;8634;p5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5" name="Google Shape;8635;p5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6" name="Google Shape;8636;p5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58" name="Google Shape;8658;p57"/>
          <p:cNvGraphicFramePr/>
          <p:nvPr/>
        </p:nvGraphicFramePr>
        <p:xfrm>
          <a:off x="5937787" y="2153834"/>
          <a:ext cx="2504100" cy="864780"/>
        </p:xfrm>
        <a:graphic>
          <a:graphicData uri="http://schemas.openxmlformats.org/drawingml/2006/table">
            <a:tbl>
              <a:tblPr>
                <a:noFill/>
                <a:tableStyleId>{DE86D1C8-AAB2-4727-8C96-58E194D4C4E3}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94" name="Google Shape;8694;p57"/>
          <p:cNvGraphicFramePr/>
          <p:nvPr/>
        </p:nvGraphicFramePr>
        <p:xfrm>
          <a:off x="5937812" y="981584"/>
          <a:ext cx="2504100" cy="976500"/>
        </p:xfrm>
        <a:graphic>
          <a:graphicData uri="http://schemas.openxmlformats.org/drawingml/2006/table">
            <a:tbl>
              <a:tblPr>
                <a:noFill/>
                <a:tableStyleId>{DE86D1C8-AAB2-4727-8C96-58E194D4C4E3}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695" name="Google Shape;8695;p57"/>
          <p:cNvGraphicFramePr/>
          <p:nvPr/>
        </p:nvGraphicFramePr>
        <p:xfrm>
          <a:off x="3358675" y="2153834"/>
          <a:ext cx="2363400" cy="868575"/>
        </p:xfrm>
        <a:graphic>
          <a:graphicData uri="http://schemas.openxmlformats.org/drawingml/2006/table">
            <a:tbl>
              <a:tblPr>
                <a:noFill/>
                <a:tableStyleId>{DE86D1C8-AAB2-4727-8C96-58E194D4C4E3}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33" name="Google Shape;8733;p57"/>
          <p:cNvGraphicFramePr/>
          <p:nvPr/>
        </p:nvGraphicFramePr>
        <p:xfrm>
          <a:off x="711463" y="2153834"/>
          <a:ext cx="2369800" cy="889350"/>
        </p:xfrm>
        <a:graphic>
          <a:graphicData uri="http://schemas.openxmlformats.org/drawingml/2006/table">
            <a:tbl>
              <a:tblPr>
                <a:noFill/>
                <a:tableStyleId>{DE86D1C8-AAB2-4727-8C96-58E194D4C4E3}</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2" name="Google Shape;8742;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3" name="Google Shape;8743;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744" name="Google Shape;8744;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0" name="Google Shape;8760;p5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5" name="Google Shape;8775;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6" name="Google Shape;8776;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7" name="Google Shape;8777;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8" name="Google Shape;8778;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9" name="Google Shape;8779;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0" name="Google Shape;8780;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1" name="Google Shape;8781;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2" name="Google Shape;8782;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3" name="Google Shape;8783;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4" name="Google Shape;8784;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5" name="Google Shape;8785;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32"/>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885" name="Google Shape;885;p32"/>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 the dynamic landscape of mathematics, honing effective </a:t>
            </a:r>
            <a:r>
              <a:rPr lang="en" b="1" dirty="0"/>
              <a:t>problem-solving skills</a:t>
            </a:r>
            <a:r>
              <a:rPr lang="en" dirty="0"/>
              <a:t> is paramount</a:t>
            </a:r>
            <a:endParaRPr dirty="0"/>
          </a:p>
          <a:p>
            <a:pPr marL="0" lvl="0" indent="0" algn="l" rtl="0">
              <a:spcBef>
                <a:spcPts val="0"/>
              </a:spcBef>
              <a:spcAft>
                <a:spcPts val="0"/>
              </a:spcAft>
              <a:buNone/>
            </a:pPr>
            <a:endParaRPr dirty="0"/>
          </a:p>
          <a:p>
            <a:pPr marL="457200" lvl="0" indent="-330200" algn="l" rtl="0">
              <a:spcBef>
                <a:spcPts val="0"/>
              </a:spcBef>
              <a:spcAft>
                <a:spcPts val="0"/>
              </a:spcAft>
              <a:buSzPts val="1600"/>
              <a:buChar char="●"/>
            </a:pPr>
            <a:r>
              <a:rPr lang="en" dirty="0"/>
              <a:t>Analytical thinking</a:t>
            </a:r>
            <a:endParaRPr dirty="0"/>
          </a:p>
          <a:p>
            <a:pPr marL="457200" lvl="0" indent="-330200" algn="l" rtl="0">
              <a:spcBef>
                <a:spcPts val="0"/>
              </a:spcBef>
              <a:spcAft>
                <a:spcPts val="0"/>
              </a:spcAft>
              <a:buSzPts val="1600"/>
              <a:buChar char="●"/>
            </a:pPr>
            <a:r>
              <a:rPr lang="en" dirty="0"/>
              <a:t>Strategic planning</a:t>
            </a:r>
            <a:endParaRPr dirty="0"/>
          </a:p>
          <a:p>
            <a:pPr marL="457200" lvl="0" indent="-330200" algn="l" rtl="0">
              <a:spcBef>
                <a:spcPts val="0"/>
              </a:spcBef>
              <a:spcAft>
                <a:spcPts val="0"/>
              </a:spcAft>
              <a:buSzPts val="1600"/>
              <a:buChar char="●"/>
            </a:pPr>
            <a:r>
              <a:rPr lang="en" dirty="0"/>
              <a:t>Effective communication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In cultivating these problem-solving skills, you will gain not only mathematical proficiency but also tools for addressing challenges across disciplines</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58"/>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8" name="Google Shape;8848;p58"/>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5" name="Google Shape;8855;p58"/>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5" name="Google Shape;8875;p58"/>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8" name="Google Shape;8878;p58"/>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1" name="Google Shape;8881;p58"/>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4" name="Google Shape;8884;p58"/>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7" name="Google Shape;8887;p5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8" name="Google Shape;8888;p5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9" name="Google Shape;8889;p5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90" name="Google Shape;8890;p5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91" name="Google Shape;8891;p5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4" name="Google Shape;8934;p5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1" name="Google Shape;8991;p5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4" name="Google Shape;8994;p5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7" name="Google Shape;8997;p5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0" name="Google Shape;9000;p5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3" name="Google Shape;9003;p5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144" name="Google Shape;9144;p5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147" name="Google Shape;9147;p5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150" name="Google Shape;9150;p5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153" name="Google Shape;9153;p5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4" name="Google Shape;9154;p5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0" name="Google Shape;9180;p5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9"/>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9"/>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9"/>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9"/>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9"/>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9"/>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9"/>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9"/>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9"/>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9"/>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9"/>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9"/>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9"/>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9"/>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9"/>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3" name="Google Shape;9393;p5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6" name="Google Shape;9396;p5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MY"/>
            </a:p>
          </p:txBody>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01" name="Google Shape;9401;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419" name="Google Shape;9419;p5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0" name="Google Shape;9420;p59"/>
            <p:cNvCxnSpPr>
              <a:endCxn id="941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421" name="Google Shape;9421;p5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423" name="Google Shape;9423;p5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4" name="Google Shape;9424;p59"/>
            <p:cNvCxnSpPr>
              <a:endCxn id="942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73" name="Google Shape;9473;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5" name="Google Shape;9495;p5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496" name="Google Shape;9496;p5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497" name="Google Shape;9497;p5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498" name="Google Shape;9498;p5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499" name="Google Shape;9499;p5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6" name="Google Shape;9516;p5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9"/>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3" name="Google Shape;9523;p5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0" name="Google Shape;9530;p5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7" name="Google Shape;9537;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3" name="Google Shape;9543;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8" name="Google Shape;9548;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3" name="Google Shape;9553;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8" name="Google Shape;9558;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62"/>
        <p:cNvGrpSpPr/>
        <p:nvPr/>
      </p:nvGrpSpPr>
      <p:grpSpPr>
        <a:xfrm>
          <a:off x="0" y="0"/>
          <a:ext cx="0" cy="0"/>
          <a:chOff x="0" y="0"/>
          <a:chExt cx="0" cy="0"/>
        </a:xfrm>
      </p:grpSpPr>
      <p:sp>
        <p:nvSpPr>
          <p:cNvPr id="9563" name="Google Shape;9563;p60"/>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6" name="Google Shape;9566;p60"/>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60"/>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60"/>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60"/>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60"/>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60"/>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60"/>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60"/>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2" name="Google Shape;9582;p60"/>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3" name="Google Shape;9583;p60"/>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60"/>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7" name="Google Shape;9587;p60"/>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8" name="Google Shape;9588;p60"/>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60"/>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60"/>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60"/>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2" name="Google Shape;9592;p60"/>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93" name="Google Shape;9593;p60"/>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60"/>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7" name="Google Shape;9597;p60"/>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60"/>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60"/>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60"/>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60"/>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60"/>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60"/>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60"/>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60"/>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8" name="Google Shape;9608;p60"/>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60"/>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60"/>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60"/>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60"/>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60"/>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60"/>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9" name="Google Shape;9619;p60"/>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60"/>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60"/>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60"/>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7" name="Google Shape;9627;p60"/>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60"/>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1" name="Google Shape;9631;p60"/>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2" name="Google Shape;9632;p60"/>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60"/>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6" name="Google Shape;9636;p60"/>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60"/>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2" name="Google Shape;9642;p60"/>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60"/>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60"/>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7" name="Google Shape;9647;p60"/>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8" name="Google Shape;9648;p60"/>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9" name="Google Shape;9649;p60"/>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50" name="Google Shape;9650;p60"/>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1" name="Google Shape;9651;p60"/>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60"/>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5" name="Google Shape;9655;p60"/>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8" name="Google Shape;9658;p60"/>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9" name="Google Shape;9659;p60"/>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2" name="Google Shape;9662;p60"/>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60"/>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64" name="Google Shape;9664;p60"/>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5" name="Google Shape;9665;p60"/>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8" name="Google Shape;9668;p60"/>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1" name="Google Shape;9671;p60"/>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2" name="Google Shape;9672;p60"/>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73" name="Google Shape;9673;p60"/>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6" name="Google Shape;9676;p60"/>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60"/>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8" name="Google Shape;9678;p60"/>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60"/>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60"/>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60"/>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4" name="Google Shape;9684;p60"/>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5" name="Google Shape;9685;p60"/>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8" name="Google Shape;9688;p60"/>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1" name="Google Shape;9691;p60"/>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2" name="Google Shape;9692;p60"/>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3" name="Google Shape;9693;p60"/>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94" name="Google Shape;9694;p60"/>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5" name="Google Shape;9695;p60"/>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8" name="Google Shape;9698;p60"/>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9" name="Google Shape;9699;p60"/>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0" name="Google Shape;9700;p60"/>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1" name="Google Shape;9701;p60"/>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2" name="Google Shape;9702;p60"/>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3" name="Google Shape;9703;p60"/>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4" name="Google Shape;9704;p60"/>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05" name="Google Shape;9705;p60"/>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8" name="Google Shape;9708;p60"/>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60"/>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2" name="Google Shape;9712;p60"/>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60"/>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6" name="Google Shape;9716;p60"/>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60"/>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60"/>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60"/>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2" name="Google Shape;9722;p60"/>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5" name="Google Shape;9725;p60"/>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6" name="Google Shape;9726;p60"/>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7" name="Google Shape;9727;p60"/>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0" name="Google Shape;9730;p60"/>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31" name="Google Shape;9731;p60"/>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60"/>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3" name="Google Shape;9733;p60"/>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6" name="Google Shape;9736;p60"/>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9" name="Google Shape;9739;p60"/>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0" name="Google Shape;9740;p60"/>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1" name="Google Shape;9741;p60"/>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60"/>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3" name="Google Shape;9743;p60"/>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6" name="Google Shape;9746;p60"/>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7" name="Google Shape;9747;p60"/>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8" name="Google Shape;9748;p60"/>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9" name="Google Shape;9749;p60"/>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60"/>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5" name="Google Shape;9755;p60"/>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8" name="Google Shape;9758;p60"/>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59" name="Google Shape;9759;p60"/>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2" name="Google Shape;9762;p60"/>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3" name="Google Shape;9763;p60"/>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4" name="Google Shape;9764;p60"/>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5" name="Google Shape;9765;p60"/>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8" name="Google Shape;9768;p60"/>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9" name="Google Shape;9769;p60"/>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2" name="Google Shape;9772;p60"/>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73" name="Google Shape;9773;p60"/>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6" name="Google Shape;9776;p60"/>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9" name="Google Shape;9779;p60"/>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0" name="Google Shape;9780;p60"/>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1" name="Google Shape;9781;p60"/>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82" name="Google Shape;9782;p60"/>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3" name="Google Shape;9783;p60"/>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6" name="Google Shape;9786;p60"/>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7" name="Google Shape;9787;p60"/>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8" name="Google Shape;9788;p60"/>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1" name="Google Shape;9791;p60"/>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60"/>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60"/>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6" name="Google Shape;9796;p60"/>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60"/>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8" name="Google Shape;9798;p60"/>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1" name="Google Shape;9801;p60"/>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2" name="Google Shape;9802;p60"/>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3" name="Google Shape;9803;p60"/>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6" name="Google Shape;9806;p60"/>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7" name="Google Shape;9807;p60"/>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0" name="Google Shape;9810;p60"/>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1" name="Google Shape;9811;p60"/>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2" name="Google Shape;9812;p60"/>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5" name="Google Shape;9815;p60"/>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16" name="Google Shape;9816;p60"/>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9" name="Google Shape;9819;p60"/>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2" name="Google Shape;9822;p60"/>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23" name="Google Shape;9823;p60"/>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6" name="Google Shape;9826;p60"/>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7" name="Google Shape;9827;p60"/>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0" name="Google Shape;9830;p60"/>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3" name="Google Shape;9833;p60"/>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4" name="Google Shape;9834;p60"/>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7" name="Google Shape;9837;p60"/>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8" name="Google Shape;9838;p60"/>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1" name="Google Shape;9841;p60"/>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2" name="Google Shape;9842;p60"/>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5" name="Google Shape;9845;p60"/>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6" name="Google Shape;9846;p60"/>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9" name="Google Shape;9849;p60"/>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2" name="Google Shape;9852;p6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5" name="Google Shape;9855;p6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8" name="Google Shape;9858;p60"/>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9" name="Google Shape;9859;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0"/>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76"/>
        <p:cNvGrpSpPr/>
        <p:nvPr/>
      </p:nvGrpSpPr>
      <p:grpSpPr>
        <a:xfrm>
          <a:off x="0" y="0"/>
          <a:ext cx="0" cy="0"/>
          <a:chOff x="0" y="0"/>
          <a:chExt cx="0" cy="0"/>
        </a:xfrm>
      </p:grpSpPr>
      <p:sp>
        <p:nvSpPr>
          <p:cNvPr id="9877" name="Google Shape;9877;p61"/>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1"/>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1"/>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1"/>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1"/>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1"/>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1"/>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8" name="Google Shape;9888;p61"/>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1"/>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1"/>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1"/>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1"/>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1"/>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1"/>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1"/>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1"/>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1"/>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1"/>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1"/>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1"/>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7" name="Google Shape;9907;p61"/>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1"/>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1"/>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1"/>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1"/>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61"/>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1"/>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1"/>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1"/>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1"/>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1" name="Google Shape;9921;p61"/>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1"/>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1"/>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1"/>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1"/>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1"/>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1"/>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1"/>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1"/>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61"/>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1"/>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61"/>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1"/>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1"/>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1"/>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1"/>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1"/>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1"/>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1"/>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1"/>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7" name="Google Shape;9957;p61"/>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1"/>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1"/>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1"/>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1"/>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1"/>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5" name="Google Shape;9965;p61"/>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1"/>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1"/>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1"/>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1"/>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61"/>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1"/>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1"/>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1"/>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1"/>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1"/>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0" name="Google Shape;9990;p61"/>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61"/>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3" name="Google Shape;10043;p61"/>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1"/>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2" name="Google Shape;10092;p61"/>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1"/>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1" name="Google Shape;10101;p61"/>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9" name="Google Shape;10109;p61"/>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7" name="Google Shape;10117;p61"/>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1"/>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2" name="Google Shape;10122;p61"/>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1"/>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1"/>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6" name="Google Shape;10146;p61"/>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1"/>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1" name="Google Shape;10151;p61"/>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1"/>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61"/>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0"/>
        <p:cNvGrpSpPr/>
        <p:nvPr/>
      </p:nvGrpSpPr>
      <p:grpSpPr>
        <a:xfrm>
          <a:off x="0" y="0"/>
          <a:ext cx="0" cy="0"/>
          <a:chOff x="0" y="0"/>
          <a:chExt cx="0" cy="0"/>
        </a:xfrm>
      </p:grpSpPr>
      <p:sp>
        <p:nvSpPr>
          <p:cNvPr id="10171" name="Google Shape;10171;p6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2"/>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2"/>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2"/>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2"/>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62"/>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2"/>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2"/>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2"/>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2"/>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2"/>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2"/>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2"/>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2"/>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2"/>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2"/>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2"/>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2"/>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2"/>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2"/>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4" name="Google Shape;10214;p62"/>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2"/>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2"/>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2"/>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2"/>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5" name="Google Shape;10225;p62"/>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2"/>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2"/>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2"/>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2"/>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2"/>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2"/>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2"/>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2"/>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2"/>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2"/>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2"/>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2"/>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2"/>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2"/>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62"/>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2"/>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2"/>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2"/>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2"/>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2"/>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2"/>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2"/>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2"/>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2"/>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2"/>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2"/>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2"/>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8" name="Google Shape;10278;p62"/>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2"/>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2"/>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2"/>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2"/>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2"/>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2"/>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2"/>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2"/>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2"/>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2"/>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2"/>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2"/>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2"/>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2"/>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2"/>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2"/>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2"/>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2"/>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2"/>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2"/>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2"/>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2"/>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2"/>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2"/>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2"/>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2"/>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2"/>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2"/>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2"/>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2"/>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2"/>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2"/>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2"/>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2"/>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2"/>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52" name="Google Shape;10352;p62"/>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2"/>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2"/>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2"/>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2"/>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2"/>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2"/>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2"/>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2"/>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2"/>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2"/>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2"/>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62"/>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2"/>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2"/>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62"/>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2"/>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2"/>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2"/>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2"/>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2"/>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2"/>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2"/>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2"/>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2"/>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2"/>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0" name="Google Shape;10400;p62"/>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2"/>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2"/>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2"/>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2"/>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62"/>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2"/>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2"/>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2"/>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2"/>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2"/>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7" name="Google Shape;10417;p62"/>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2"/>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2"/>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2"/>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3" name="Google Shape;10423;p62"/>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2"/>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2"/>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2"/>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2"/>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2"/>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62"/>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2"/>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2"/>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2"/>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2"/>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2"/>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2"/>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2"/>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2"/>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8" name="Google Shape;10448;p62"/>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2"/>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2"/>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2"/>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6" name="Google Shape;10456;p62"/>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2"/>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2"/>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2"/>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2"/>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2"/>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2"/>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2"/>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62"/>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2"/>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2"/>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2"/>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2"/>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2"/>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2"/>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2"/>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2"/>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2"/>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2"/>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2"/>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2"/>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2"/>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2"/>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2"/>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2"/>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2"/>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2"/>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2"/>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2"/>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2"/>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2"/>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2"/>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2"/>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2"/>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2"/>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2"/>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2"/>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9" name="Google Shape;10509;p62"/>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2"/>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2"/>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2"/>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2"/>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2"/>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9" name="Google Shape;10519;p62"/>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2"/>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2"/>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2"/>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2"/>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29"/>
        <p:cNvGrpSpPr/>
        <p:nvPr/>
      </p:nvGrpSpPr>
      <p:grpSpPr>
        <a:xfrm>
          <a:off x="0" y="0"/>
          <a:ext cx="0" cy="0"/>
          <a:chOff x="0" y="0"/>
          <a:chExt cx="0" cy="0"/>
        </a:xfrm>
      </p:grpSpPr>
      <p:sp>
        <p:nvSpPr>
          <p:cNvPr id="10530" name="Google Shape;10530;p63"/>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3"/>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3"/>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3"/>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3"/>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3"/>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3"/>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3"/>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3"/>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3"/>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3"/>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63"/>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3"/>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3"/>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3"/>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3"/>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3"/>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2" name="Google Shape;10562;p63"/>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3"/>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3"/>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63"/>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3"/>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3"/>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3"/>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3"/>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3"/>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3"/>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3"/>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3"/>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3"/>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3"/>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63"/>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3"/>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2" name="Google Shape;10592;p63"/>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3"/>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3"/>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3"/>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3"/>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3"/>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3"/>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3"/>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3"/>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7" name="Google Shape;10607;p63"/>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3"/>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3"/>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63"/>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3"/>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3"/>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3"/>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3"/>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3"/>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3"/>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3"/>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3"/>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3"/>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3"/>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3"/>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3"/>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63"/>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3"/>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3"/>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3"/>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3"/>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3"/>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3"/>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3"/>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3"/>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6" name="Google Shape;10646;p63"/>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3"/>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3"/>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3"/>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3"/>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3"/>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3"/>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3"/>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3"/>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3"/>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3"/>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3"/>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3"/>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3"/>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3"/>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3"/>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3"/>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63"/>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3"/>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3"/>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3"/>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3"/>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3"/>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63"/>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3"/>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3"/>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3"/>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MY"/>
            </a:p>
          </p:txBody>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3"/>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3"/>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3"/>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3"/>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3"/>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3"/>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3"/>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3"/>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3"/>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3"/>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3"/>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3"/>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3"/>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3"/>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3"/>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3"/>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3"/>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3"/>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3"/>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3"/>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3"/>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3"/>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3"/>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3"/>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3"/>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3"/>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3"/>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3"/>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3"/>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3"/>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3"/>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3"/>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3"/>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3"/>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3"/>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3"/>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3"/>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3"/>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3"/>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3"/>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3"/>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MY"/>
            </a:p>
          </p:txBody>
        </p:sp>
        <p:sp>
          <p:nvSpPr>
            <p:cNvPr id="10938" name="Google Shape;10938;p63"/>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MY"/>
            </a:p>
          </p:txBody>
        </p:sp>
        <p:sp>
          <p:nvSpPr>
            <p:cNvPr id="10939" name="Google Shape;10939;p63"/>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MY"/>
            </a:p>
          </p:txBody>
        </p:sp>
        <p:sp>
          <p:nvSpPr>
            <p:cNvPr id="10940" name="Google Shape;10940;p63"/>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2" name="Google Shape;10942;p63"/>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46"/>
        <p:cNvGrpSpPr/>
        <p:nvPr/>
      </p:nvGrpSpPr>
      <p:grpSpPr>
        <a:xfrm>
          <a:off x="0" y="0"/>
          <a:ext cx="0" cy="0"/>
          <a:chOff x="0" y="0"/>
          <a:chExt cx="0" cy="0"/>
        </a:xfrm>
      </p:grpSpPr>
      <p:sp>
        <p:nvSpPr>
          <p:cNvPr id="10947" name="Google Shape;10947;p64"/>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7" name="Google Shape;10977;p64"/>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7" name="Google Shape;11017;p64"/>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2" name="Google Shape;11022;p64"/>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64"/>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8" name="Google Shape;11058;p64"/>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0" name="Google Shape;11080;p64"/>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4"/>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64"/>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64"/>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64"/>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7" name="Google Shape;11137;p64"/>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MY"/>
              </a:p>
            </p:txBody>
          </p:sp>
          <p:sp>
            <p:nvSpPr>
              <p:cNvPr id="11146" name="Google Shape;11146;p64"/>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MY"/>
              </a:p>
            </p:txBody>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64"/>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3" name="Google Shape;11173;p64"/>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7" name="Google Shape;11177;p64"/>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64"/>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64"/>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4"/>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64"/>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64"/>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5" name="Google Shape;11235;p64"/>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4" name="Google Shape;11244;p64"/>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4" name="Google Shape;11264;p64"/>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4"/>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8" name="Google Shape;11278;p64"/>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86"/>
        <p:cNvGrpSpPr/>
        <p:nvPr/>
      </p:nvGrpSpPr>
      <p:grpSpPr>
        <a:xfrm>
          <a:off x="0" y="0"/>
          <a:ext cx="0" cy="0"/>
          <a:chOff x="0" y="0"/>
          <a:chExt cx="0" cy="0"/>
        </a:xfrm>
      </p:grpSpPr>
      <p:sp>
        <p:nvSpPr>
          <p:cNvPr id="11287" name="Google Shape;11287;p65"/>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5"/>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5"/>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5"/>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5" name="Google Shape;11305;p65"/>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5"/>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5"/>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3" name="Google Shape;11313;p65"/>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5"/>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0" name="Google Shape;11320;p65"/>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5"/>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5"/>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5"/>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5"/>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7" name="Google Shape;11337;p65"/>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5"/>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2" name="Google Shape;11342;p65"/>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5"/>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5"/>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5"/>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5"/>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5"/>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5"/>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5"/>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5"/>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5"/>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5"/>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5"/>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5"/>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7" name="Google Shape;11387;p65"/>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5"/>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5"/>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5"/>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65"/>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5"/>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5"/>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5"/>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3" name="Google Shape;11413;p65"/>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5"/>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5"/>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5"/>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5"/>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5"/>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5"/>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5"/>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5"/>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5"/>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5"/>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5"/>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5" name="Google Shape;11445;p65"/>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5"/>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5"/>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5"/>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5"/>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5"/>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5"/>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5"/>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5"/>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5"/>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MY"/>
            </a:p>
          </p:txBody>
        </p:sp>
        <p:sp>
          <p:nvSpPr>
            <p:cNvPr id="11469" name="Google Shape;11469;p65"/>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MY"/>
            </a:p>
          </p:txBody>
        </p:sp>
      </p:grpSp>
      <p:sp>
        <p:nvSpPr>
          <p:cNvPr id="11470" name="Google Shape;11470;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74"/>
        <p:cNvGrpSpPr/>
        <p:nvPr/>
      </p:nvGrpSpPr>
      <p:grpSpPr>
        <a:xfrm>
          <a:off x="0" y="0"/>
          <a:ext cx="0" cy="0"/>
          <a:chOff x="0" y="0"/>
          <a:chExt cx="0" cy="0"/>
        </a:xfrm>
      </p:grpSpPr>
      <p:sp>
        <p:nvSpPr>
          <p:cNvPr id="11475" name="Google Shape;11475;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6"/>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66"/>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6"/>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4" name="Google Shape;11484;p66"/>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6"/>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6"/>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6"/>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6"/>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6"/>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6"/>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6"/>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6"/>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6"/>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6"/>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6"/>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6"/>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6"/>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6"/>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7" name="Google Shape;11507;p66"/>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6"/>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6"/>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6"/>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6"/>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6"/>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6"/>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6"/>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6"/>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6"/>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6"/>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6"/>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6"/>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6"/>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6"/>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6"/>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6"/>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6"/>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6"/>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6"/>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6"/>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6"/>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6"/>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6"/>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6"/>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6"/>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6"/>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6"/>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6"/>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6"/>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6"/>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6"/>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6"/>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6"/>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6"/>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66"/>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6"/>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6"/>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6"/>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6"/>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6"/>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6"/>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2" name="Google Shape;11582;p66"/>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6"/>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6"/>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6"/>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6"/>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6"/>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6"/>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6"/>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6"/>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66"/>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6"/>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6"/>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6"/>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6"/>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6"/>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66"/>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6"/>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6"/>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6"/>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6"/>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6"/>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6"/>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6"/>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6"/>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6"/>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6"/>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6"/>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6"/>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6"/>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6"/>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6"/>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6"/>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4" name="Google Shape;11644;p66"/>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6"/>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6"/>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6"/>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6"/>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6"/>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6"/>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6"/>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6"/>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6"/>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6"/>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6"/>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6"/>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6"/>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6"/>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6"/>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6"/>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6"/>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6"/>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6"/>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6"/>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66"/>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6"/>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6"/>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6"/>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66"/>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6"/>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6"/>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31"/>
          <p:cNvSpPr txBox="1">
            <a:spLocks noGrp="1"/>
          </p:cNvSpPr>
          <p:nvPr>
            <p:ph type="title"/>
          </p:nvPr>
        </p:nvSpPr>
        <p:spPr>
          <a:xfrm>
            <a:off x="3871075" y="2026425"/>
            <a:ext cx="4559700" cy="130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Research Objectives</a:t>
            </a:r>
            <a:endParaRPr dirty="0"/>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avLst/>
                <a:gdLst/>
                <a:ahLst/>
                <a:cxnLst/>
                <a:rect l="l" t="t" r="r" b="b"/>
                <a:pathLst>
                  <a:path w="18" h="15" extrusionOk="0">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avLst/>
                <a:gdLst/>
                <a:ahLst/>
                <a:cxnLst/>
                <a:rect l="l" t="t" r="r" b="b"/>
                <a:pathLst>
                  <a:path w="85" h="70" extrusionOk="0">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avLst/>
                <a:gdLst/>
                <a:ahLst/>
                <a:cxnLst/>
                <a:rect l="l" t="t" r="r" b="b"/>
                <a:pathLst>
                  <a:path w="98" h="29" extrusionOk="0">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0">
          <a:extLst>
            <a:ext uri="{FF2B5EF4-FFF2-40B4-BE49-F238E27FC236}">
              <a16:creationId xmlns:a16="http://schemas.microsoft.com/office/drawing/2014/main" id="{D09179DB-26AB-2A68-5D44-3E125AEC3D98}"/>
            </a:ext>
          </a:extLst>
        </p:cNvPr>
        <p:cNvGrpSpPr/>
        <p:nvPr/>
      </p:nvGrpSpPr>
      <p:grpSpPr>
        <a:xfrm>
          <a:off x="0" y="0"/>
          <a:ext cx="0" cy="0"/>
          <a:chOff x="0" y="0"/>
          <a:chExt cx="0" cy="0"/>
        </a:xfrm>
      </p:grpSpPr>
      <p:sp>
        <p:nvSpPr>
          <p:cNvPr id="891" name="Google Shape;891;p33">
            <a:extLst>
              <a:ext uri="{FF2B5EF4-FFF2-40B4-BE49-F238E27FC236}">
                <a16:creationId xmlns:a16="http://schemas.microsoft.com/office/drawing/2014/main" id="{50E9355F-7E38-EA0F-0E3A-12C321F03FCB}"/>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General Objectives</a:t>
            </a:r>
            <a:endParaRPr dirty="0"/>
          </a:p>
        </p:txBody>
      </p:sp>
      <p:sp>
        <p:nvSpPr>
          <p:cNvPr id="893" name="Google Shape;893;p33">
            <a:extLst>
              <a:ext uri="{FF2B5EF4-FFF2-40B4-BE49-F238E27FC236}">
                <a16:creationId xmlns:a16="http://schemas.microsoft.com/office/drawing/2014/main" id="{F631A14D-6354-62D5-7E2A-47C725E97DEE}"/>
              </a:ext>
            </a:extLst>
          </p:cNvPr>
          <p:cNvSpPr txBox="1">
            <a:spLocks noGrp="1"/>
          </p:cNvSpPr>
          <p:nvPr>
            <p:ph type="subTitle" idx="2"/>
          </p:nvPr>
        </p:nvSpPr>
        <p:spPr>
          <a:xfrm>
            <a:off x="1125375" y="1929669"/>
            <a:ext cx="6161249" cy="2277048"/>
          </a:xfrm>
          <a:prstGeom prst="rect">
            <a:avLst/>
          </a:prstGeom>
        </p:spPr>
        <p:txBody>
          <a:bodyPr spcFirstLastPara="1" wrap="square" lIns="91425" tIns="91425" rIns="91425" bIns="91425" anchor="t" anchorCtr="0">
            <a:noAutofit/>
          </a:bodyPr>
          <a:lstStyle/>
          <a:p>
            <a:pPr marL="0" lvl="0" indent="0"/>
            <a:r>
              <a:rPr lang="en-GB" dirty="0"/>
              <a:t>To develop and evaluate predictive modelling framework for gold price that integrates sentiment analysis of news headlines and social media content, in order to improve forecast accuracy and provide insights into the impact of market sentiment on gold price movements.</a:t>
            </a:r>
            <a:endParaRPr dirty="0"/>
          </a:p>
        </p:txBody>
      </p:sp>
      <p:sp>
        <p:nvSpPr>
          <p:cNvPr id="896" name="Google Shape;896;p33">
            <a:extLst>
              <a:ext uri="{FF2B5EF4-FFF2-40B4-BE49-F238E27FC236}">
                <a16:creationId xmlns:a16="http://schemas.microsoft.com/office/drawing/2014/main" id="{0986D3F9-5F40-CFC3-08A3-7563871DD946}"/>
              </a:ext>
            </a:extLst>
          </p:cNvPr>
          <p:cNvSpPr/>
          <p:nvPr/>
        </p:nvSpPr>
        <p:spPr>
          <a:xfrm>
            <a:off x="1030126" y="1306115"/>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3350238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4" name="Google Shape;90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Specific Objectives</a:t>
            </a:r>
            <a:endParaRPr dirty="0"/>
          </a:p>
        </p:txBody>
      </p:sp>
      <p:sp>
        <p:nvSpPr>
          <p:cNvPr id="909" name="Google Shape;909;p34"/>
          <p:cNvSpPr txBox="1">
            <a:spLocks noGrp="1"/>
          </p:cNvSpPr>
          <p:nvPr>
            <p:ph type="subTitle" idx="7"/>
          </p:nvPr>
        </p:nvSpPr>
        <p:spPr>
          <a:xfrm>
            <a:off x="773528" y="1248100"/>
            <a:ext cx="7650472" cy="2981000"/>
          </a:xfrm>
          <a:prstGeom prst="rect">
            <a:avLst/>
          </a:prstGeom>
        </p:spPr>
        <p:txBody>
          <a:bodyPr spcFirstLastPara="1" wrap="square" lIns="91425" tIns="91425" rIns="91425" bIns="91425" anchor="t" anchorCtr="0">
            <a:noAutofit/>
          </a:bodyPr>
          <a:lstStyle/>
          <a:p>
            <a:pPr marL="342900" lvl="0" indent="-342900">
              <a:buFont typeface="Arial" panose="020B0604020202020204" pitchFamily="34" charset="0"/>
              <a:buChar char="•"/>
            </a:pPr>
            <a:r>
              <a:rPr lang="en-GB" dirty="0"/>
              <a:t>To perform sentiment analysis on gold-related news headlines and Twitter posts.</a:t>
            </a:r>
          </a:p>
          <a:p>
            <a:pPr marL="0" lvl="0" indent="0"/>
            <a:endParaRPr lang="en-GB" dirty="0"/>
          </a:p>
          <a:p>
            <a:pPr marL="342900" lvl="0" indent="-342900">
              <a:buFont typeface="Arial" panose="020B0604020202020204" pitchFamily="34" charset="0"/>
              <a:buChar char="•"/>
            </a:pPr>
            <a:r>
              <a:rPr lang="en-GB" dirty="0"/>
              <a:t>To investigate the correlation between sentiment scores and gold price fluctuations.</a:t>
            </a:r>
          </a:p>
          <a:p>
            <a:pPr marL="0" lvl="0" indent="0"/>
            <a:endParaRPr lang="en-GB" dirty="0"/>
          </a:p>
          <a:p>
            <a:pPr marL="342900" lvl="0" indent="-342900">
              <a:buFont typeface="Arial" panose="020B0604020202020204" pitchFamily="34" charset="0"/>
              <a:buChar char="•"/>
            </a:pPr>
            <a:r>
              <a:rPr lang="en-GB" dirty="0"/>
              <a:t>To compare the performance of various machine learning models using sentiment data as features.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9">
          <a:extLst>
            <a:ext uri="{FF2B5EF4-FFF2-40B4-BE49-F238E27FC236}">
              <a16:creationId xmlns:a16="http://schemas.microsoft.com/office/drawing/2014/main" id="{A9189614-0BFC-793C-4822-703E1DFE008F}"/>
            </a:ext>
          </a:extLst>
        </p:cNvPr>
        <p:cNvGrpSpPr/>
        <p:nvPr/>
      </p:nvGrpSpPr>
      <p:grpSpPr>
        <a:xfrm>
          <a:off x="0" y="0"/>
          <a:ext cx="0" cy="0"/>
          <a:chOff x="0" y="0"/>
          <a:chExt cx="0" cy="0"/>
        </a:xfrm>
      </p:grpSpPr>
      <p:sp>
        <p:nvSpPr>
          <p:cNvPr id="1080" name="Google Shape;1080;p37">
            <a:extLst>
              <a:ext uri="{FF2B5EF4-FFF2-40B4-BE49-F238E27FC236}">
                <a16:creationId xmlns:a16="http://schemas.microsoft.com/office/drawing/2014/main" id="{04DCC25C-6700-C527-B9EA-5DBBC374F9B6}"/>
              </a:ext>
            </a:extLst>
          </p:cNvPr>
          <p:cNvSpPr txBox="1">
            <a:spLocks noGrp="1"/>
          </p:cNvSpPr>
          <p:nvPr>
            <p:ph type="title"/>
          </p:nvPr>
        </p:nvSpPr>
        <p:spPr>
          <a:xfrm>
            <a:off x="5302675" y="2541875"/>
            <a:ext cx="3128100" cy="1078200"/>
          </a:xfrm>
          <a:prstGeom prst="rect">
            <a:avLst/>
          </a:prstGeom>
        </p:spPr>
        <p:txBody>
          <a:bodyPr spcFirstLastPara="1" wrap="square" lIns="91425" tIns="91425" rIns="91425" bIns="91425" anchor="b" anchorCtr="0">
            <a:noAutofit/>
          </a:bodyPr>
          <a:lstStyle/>
          <a:p>
            <a:pPr>
              <a:buSzPts val="4800"/>
            </a:pPr>
            <a:r>
              <a:rPr lang="en" sz="4500" dirty="0">
                <a:solidFill>
                  <a:schemeClr val="dk1"/>
                </a:solidFill>
              </a:rPr>
              <a:t>Literature Review</a:t>
            </a:r>
            <a:endParaRPr sz="4500" dirty="0">
              <a:solidFill>
                <a:schemeClr val="dk1"/>
              </a:solidFill>
            </a:endParaRPr>
          </a:p>
        </p:txBody>
      </p:sp>
      <p:grpSp>
        <p:nvGrpSpPr>
          <p:cNvPr id="1082" name="Google Shape;1082;p37">
            <a:extLst>
              <a:ext uri="{FF2B5EF4-FFF2-40B4-BE49-F238E27FC236}">
                <a16:creationId xmlns:a16="http://schemas.microsoft.com/office/drawing/2014/main" id="{3A8123F4-A3C6-AC24-4E02-112ECF5CAFDB}"/>
              </a:ext>
            </a:extLst>
          </p:cNvPr>
          <p:cNvGrpSpPr/>
          <p:nvPr/>
        </p:nvGrpSpPr>
        <p:grpSpPr>
          <a:xfrm>
            <a:off x="1137536" y="699006"/>
            <a:ext cx="3412448" cy="3413484"/>
            <a:chOff x="1017285" y="809699"/>
            <a:chExt cx="3497794" cy="3498857"/>
          </a:xfrm>
        </p:grpSpPr>
        <p:sp>
          <p:nvSpPr>
            <p:cNvPr id="1083" name="Google Shape;1083;p37">
              <a:extLst>
                <a:ext uri="{FF2B5EF4-FFF2-40B4-BE49-F238E27FC236}">
                  <a16:creationId xmlns:a16="http://schemas.microsoft.com/office/drawing/2014/main" id="{8197BB06-C5A6-C16A-62C3-AC2BA5A1D6A8}"/>
                </a:ext>
              </a:extLst>
            </p:cNvPr>
            <p:cNvSpPr/>
            <p:nvPr/>
          </p:nvSpPr>
          <p:spPr>
            <a:xfrm>
              <a:off x="3785701" y="2959800"/>
              <a:ext cx="483175" cy="476826"/>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37">
              <a:extLst>
                <a:ext uri="{FF2B5EF4-FFF2-40B4-BE49-F238E27FC236}">
                  <a16:creationId xmlns:a16="http://schemas.microsoft.com/office/drawing/2014/main" id="{EC234C8E-1012-66E4-0C5F-055A75DBD243}"/>
                </a:ext>
              </a:extLst>
            </p:cNvPr>
            <p:cNvSpPr/>
            <p:nvPr/>
          </p:nvSpPr>
          <p:spPr>
            <a:xfrm>
              <a:off x="4506379" y="2776855"/>
              <a:ext cx="8700" cy="258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37">
              <a:extLst>
                <a:ext uri="{FF2B5EF4-FFF2-40B4-BE49-F238E27FC236}">
                  <a16:creationId xmlns:a16="http://schemas.microsoft.com/office/drawing/2014/main" id="{2E214871-1E47-B8F1-129D-3CBB7BEB1752}"/>
                </a:ext>
              </a:extLst>
            </p:cNvPr>
            <p:cNvSpPr/>
            <p:nvPr/>
          </p:nvSpPr>
          <p:spPr>
            <a:xfrm>
              <a:off x="4506379" y="2776855"/>
              <a:ext cx="8700" cy="25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86" name="Google Shape;1086;p37">
              <a:extLst>
                <a:ext uri="{FF2B5EF4-FFF2-40B4-BE49-F238E27FC236}">
                  <a16:creationId xmlns:a16="http://schemas.microsoft.com/office/drawing/2014/main" id="{2BE1B7F0-CBC1-92F8-672B-8410FA1D2378}"/>
                </a:ext>
              </a:extLst>
            </p:cNvPr>
            <p:cNvGrpSpPr/>
            <p:nvPr/>
          </p:nvGrpSpPr>
          <p:grpSpPr>
            <a:xfrm>
              <a:off x="2291675" y="1423158"/>
              <a:ext cx="2214703" cy="1379528"/>
              <a:chOff x="2291675" y="1423158"/>
              <a:chExt cx="2214703" cy="1379528"/>
            </a:xfrm>
          </p:grpSpPr>
          <p:sp>
            <p:nvSpPr>
              <p:cNvPr id="1087" name="Google Shape;1087;p37">
                <a:extLst>
                  <a:ext uri="{FF2B5EF4-FFF2-40B4-BE49-F238E27FC236}">
                    <a16:creationId xmlns:a16="http://schemas.microsoft.com/office/drawing/2014/main" id="{767B9A99-5246-3E89-09C2-9AAC261318A0}"/>
                  </a:ext>
                </a:extLst>
              </p:cNvPr>
              <p:cNvSpPr/>
              <p:nvPr/>
            </p:nvSpPr>
            <p:spPr>
              <a:xfrm>
                <a:off x="2291675" y="1423158"/>
                <a:ext cx="2214703" cy="1379528"/>
              </a:xfrm>
              <a:custGeom>
                <a:avLst/>
                <a:gdLst/>
                <a:ahLst/>
                <a:cxnLst/>
                <a:rect l="l" t="t" r="r" b="b"/>
                <a:pathLst>
                  <a:path w="2533" h="1577" extrusionOk="0">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37">
                <a:extLst>
                  <a:ext uri="{FF2B5EF4-FFF2-40B4-BE49-F238E27FC236}">
                    <a16:creationId xmlns:a16="http://schemas.microsoft.com/office/drawing/2014/main" id="{2DB18D2B-37F3-D0D3-7427-0F78D1C074F3}"/>
                  </a:ext>
                </a:extLst>
              </p:cNvPr>
              <p:cNvSpPr/>
              <p:nvPr/>
            </p:nvSpPr>
            <p:spPr>
              <a:xfrm>
                <a:off x="3273351" y="2692523"/>
                <a:ext cx="262800" cy="46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37">
                <a:extLst>
                  <a:ext uri="{FF2B5EF4-FFF2-40B4-BE49-F238E27FC236}">
                    <a16:creationId xmlns:a16="http://schemas.microsoft.com/office/drawing/2014/main" id="{84B93984-C05A-1E20-8E2F-8B63A0310A4E}"/>
                  </a:ext>
                </a:extLst>
              </p:cNvPr>
              <p:cNvSpPr/>
              <p:nvPr/>
            </p:nvSpPr>
            <p:spPr>
              <a:xfrm>
                <a:off x="2291675" y="2776855"/>
                <a:ext cx="2214600" cy="25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37">
                <a:extLst>
                  <a:ext uri="{FF2B5EF4-FFF2-40B4-BE49-F238E27FC236}">
                    <a16:creationId xmlns:a16="http://schemas.microsoft.com/office/drawing/2014/main" id="{5C7B007F-7444-2F51-0BF8-FE009D076C54}"/>
                  </a:ext>
                </a:extLst>
              </p:cNvPr>
              <p:cNvSpPr/>
              <p:nvPr/>
            </p:nvSpPr>
            <p:spPr>
              <a:xfrm>
                <a:off x="2368209" y="1492996"/>
                <a:ext cx="2061633" cy="1161406"/>
              </a:xfrm>
              <a:custGeom>
                <a:avLst/>
                <a:gdLst/>
                <a:ahLst/>
                <a:cxnLst/>
                <a:rect l="l" t="t" r="r" b="b"/>
                <a:pathLst>
                  <a:path w="2357" h="1328" extrusionOk="0">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37">
                <a:extLst>
                  <a:ext uri="{FF2B5EF4-FFF2-40B4-BE49-F238E27FC236}">
                    <a16:creationId xmlns:a16="http://schemas.microsoft.com/office/drawing/2014/main" id="{EFA77C9A-C635-0A51-272D-34D2A07533F2}"/>
                  </a:ext>
                </a:extLst>
              </p:cNvPr>
              <p:cNvSpPr/>
              <p:nvPr/>
            </p:nvSpPr>
            <p:spPr>
              <a:xfrm>
                <a:off x="2990048" y="1492996"/>
                <a:ext cx="1171927" cy="1161406"/>
              </a:xfrm>
              <a:custGeom>
                <a:avLst/>
                <a:gdLst/>
                <a:ahLst/>
                <a:cxnLst/>
                <a:rect l="l" t="t" r="r" b="b"/>
                <a:pathLst>
                  <a:path w="1225" h="1214" extrusionOk="0">
                    <a:moveTo>
                      <a:pt x="0" y="1214"/>
                    </a:moveTo>
                    <a:lnTo>
                      <a:pt x="416" y="1214"/>
                    </a:lnTo>
                    <a:lnTo>
                      <a:pt x="1225" y="0"/>
                    </a:lnTo>
                    <a:lnTo>
                      <a:pt x="808"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37">
                <a:extLst>
                  <a:ext uri="{FF2B5EF4-FFF2-40B4-BE49-F238E27FC236}">
                    <a16:creationId xmlns:a16="http://schemas.microsoft.com/office/drawing/2014/main" id="{46D466CB-A275-9432-E181-E4B916320A89}"/>
                  </a:ext>
                </a:extLst>
              </p:cNvPr>
              <p:cNvSpPr/>
              <p:nvPr/>
            </p:nvSpPr>
            <p:spPr>
              <a:xfrm>
                <a:off x="2648515" y="1492996"/>
                <a:ext cx="971982" cy="1161406"/>
              </a:xfrm>
              <a:custGeom>
                <a:avLst/>
                <a:gdLst/>
                <a:ahLst/>
                <a:cxnLst/>
                <a:rect l="l" t="t" r="r" b="b"/>
                <a:pathLst>
                  <a:path w="1016" h="1214" extrusionOk="0">
                    <a:moveTo>
                      <a:pt x="0" y="1214"/>
                    </a:moveTo>
                    <a:lnTo>
                      <a:pt x="208" y="1214"/>
                    </a:lnTo>
                    <a:lnTo>
                      <a:pt x="1016" y="0"/>
                    </a:lnTo>
                    <a:lnTo>
                      <a:pt x="809"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3" name="Google Shape;1093;p37">
              <a:extLst>
                <a:ext uri="{FF2B5EF4-FFF2-40B4-BE49-F238E27FC236}">
                  <a16:creationId xmlns:a16="http://schemas.microsoft.com/office/drawing/2014/main" id="{CD18A854-2666-C9B1-D8D9-7C11D3D9B5D4}"/>
                </a:ext>
              </a:extLst>
            </p:cNvPr>
            <p:cNvGrpSpPr/>
            <p:nvPr/>
          </p:nvGrpSpPr>
          <p:grpSpPr>
            <a:xfrm flipH="1">
              <a:off x="1017285" y="1615136"/>
              <a:ext cx="1176885" cy="2693420"/>
              <a:chOff x="1553545" y="1817994"/>
              <a:chExt cx="1123518" cy="2571284"/>
            </a:xfrm>
          </p:grpSpPr>
          <p:grpSp>
            <p:nvGrpSpPr>
              <p:cNvPr id="1094" name="Google Shape;1094;p37">
                <a:extLst>
                  <a:ext uri="{FF2B5EF4-FFF2-40B4-BE49-F238E27FC236}">
                    <a16:creationId xmlns:a16="http://schemas.microsoft.com/office/drawing/2014/main" id="{B4086BFB-8C06-54CE-59F7-8F08EE325D52}"/>
                  </a:ext>
                </a:extLst>
              </p:cNvPr>
              <p:cNvGrpSpPr/>
              <p:nvPr/>
            </p:nvGrpSpPr>
            <p:grpSpPr>
              <a:xfrm>
                <a:off x="1553545" y="1817994"/>
                <a:ext cx="1123518" cy="2571284"/>
                <a:chOff x="1553545" y="1817994"/>
                <a:chExt cx="1123518" cy="2571284"/>
              </a:xfrm>
            </p:grpSpPr>
            <p:sp>
              <p:nvSpPr>
                <p:cNvPr id="1095" name="Google Shape;1095;p37">
                  <a:extLst>
                    <a:ext uri="{FF2B5EF4-FFF2-40B4-BE49-F238E27FC236}">
                      <a16:creationId xmlns:a16="http://schemas.microsoft.com/office/drawing/2014/main" id="{7F3C84DD-2B41-481E-0A46-4F5EB2E8B932}"/>
                    </a:ext>
                  </a:extLst>
                </p:cNvPr>
                <p:cNvSpPr/>
                <p:nvPr/>
              </p:nvSpPr>
              <p:spPr>
                <a:xfrm>
                  <a:off x="1553545" y="2564602"/>
                  <a:ext cx="350879" cy="162321"/>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37">
                  <a:extLst>
                    <a:ext uri="{FF2B5EF4-FFF2-40B4-BE49-F238E27FC236}">
                      <a16:creationId xmlns:a16="http://schemas.microsoft.com/office/drawing/2014/main" id="{7B9C5882-4668-0F84-2850-3C720129A74B}"/>
                    </a:ext>
                  </a:extLst>
                </p:cNvPr>
                <p:cNvSpPr/>
                <p:nvPr/>
              </p:nvSpPr>
              <p:spPr>
                <a:xfrm>
                  <a:off x="1786988" y="2224592"/>
                  <a:ext cx="307186" cy="437982"/>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37">
                  <a:extLst>
                    <a:ext uri="{FF2B5EF4-FFF2-40B4-BE49-F238E27FC236}">
                      <a16:creationId xmlns:a16="http://schemas.microsoft.com/office/drawing/2014/main" id="{32807891-6EE2-5D42-FBA9-51369B9BBFFE}"/>
                    </a:ext>
                  </a:extLst>
                </p:cNvPr>
                <p:cNvSpPr/>
                <p:nvPr/>
              </p:nvSpPr>
              <p:spPr>
                <a:xfrm>
                  <a:off x="2049592"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37">
                  <a:extLst>
                    <a:ext uri="{FF2B5EF4-FFF2-40B4-BE49-F238E27FC236}">
                      <a16:creationId xmlns:a16="http://schemas.microsoft.com/office/drawing/2014/main" id="{D8384B57-4F3E-F823-076C-419F2F7643A9}"/>
                    </a:ext>
                  </a:extLst>
                </p:cNvPr>
                <p:cNvSpPr/>
                <p:nvPr/>
              </p:nvSpPr>
              <p:spPr>
                <a:xfrm>
                  <a:off x="2073164" y="1898589"/>
                  <a:ext cx="248512" cy="256494"/>
                </a:xfrm>
                <a:custGeom>
                  <a:avLst/>
                  <a:gdLst/>
                  <a:ahLst/>
                  <a:cxnLst/>
                  <a:rect l="l" t="t" r="r" b="b"/>
                  <a:pathLst>
                    <a:path w="248512" h="256494" extrusionOk="0">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37">
                  <a:extLst>
                    <a:ext uri="{FF2B5EF4-FFF2-40B4-BE49-F238E27FC236}">
                      <a16:creationId xmlns:a16="http://schemas.microsoft.com/office/drawing/2014/main" id="{1D697991-C47A-189A-CAD3-68F24969DD7D}"/>
                    </a:ext>
                  </a:extLst>
                </p:cNvPr>
                <p:cNvSpPr/>
                <p:nvPr/>
              </p:nvSpPr>
              <p:spPr>
                <a:xfrm>
                  <a:off x="2156177" y="1817994"/>
                  <a:ext cx="96012" cy="96011"/>
                </a:xfrm>
                <a:custGeom>
                  <a:avLst/>
                  <a:gdLst/>
                  <a:ahLst/>
                  <a:cxnLst/>
                  <a:rect l="l" t="t" r="r" b="b"/>
                  <a:pathLst>
                    <a:path w="96012" h="96011" extrusionOk="0">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37">
                  <a:extLst>
                    <a:ext uri="{FF2B5EF4-FFF2-40B4-BE49-F238E27FC236}">
                      <a16:creationId xmlns:a16="http://schemas.microsoft.com/office/drawing/2014/main" id="{C0861A38-3B00-869A-0BD5-92277AF5DFCA}"/>
                    </a:ext>
                  </a:extLst>
                </p:cNvPr>
                <p:cNvSpPr/>
                <p:nvPr/>
              </p:nvSpPr>
              <p:spPr>
                <a:xfrm>
                  <a:off x="2295432" y="1910862"/>
                  <a:ext cx="96011" cy="96012"/>
                </a:xfrm>
                <a:custGeom>
                  <a:avLst/>
                  <a:gdLst/>
                  <a:ahLst/>
                  <a:cxnLst/>
                  <a:rect l="l" t="t" r="r" b="b"/>
                  <a:pathLst>
                    <a:path w="96011" h="96012" extrusionOk="0">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37">
                  <a:extLst>
                    <a:ext uri="{FF2B5EF4-FFF2-40B4-BE49-F238E27FC236}">
                      <a16:creationId xmlns:a16="http://schemas.microsoft.com/office/drawing/2014/main" id="{5C55E015-DD97-11B2-4051-2C3EEF44CE26}"/>
                    </a:ext>
                  </a:extLst>
                </p:cNvPr>
                <p:cNvSpPr/>
                <p:nvPr/>
              </p:nvSpPr>
              <p:spPr>
                <a:xfrm>
                  <a:off x="2066236" y="1927089"/>
                  <a:ext cx="223453" cy="440306"/>
                </a:xfrm>
                <a:custGeom>
                  <a:avLst/>
                  <a:gdLst/>
                  <a:ahLst/>
                  <a:cxnLst/>
                  <a:rect l="l" t="t" r="r" b="b"/>
                  <a:pathLst>
                    <a:path w="223453" h="440306" extrusionOk="0">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37">
                  <a:extLst>
                    <a:ext uri="{FF2B5EF4-FFF2-40B4-BE49-F238E27FC236}">
                      <a16:creationId xmlns:a16="http://schemas.microsoft.com/office/drawing/2014/main" id="{83E463C3-0C80-E6A8-3254-5AE2845F279E}"/>
                    </a:ext>
                  </a:extLst>
                </p:cNvPr>
                <p:cNvSpPr/>
                <p:nvPr/>
              </p:nvSpPr>
              <p:spPr>
                <a:xfrm>
                  <a:off x="2127316" y="1917239"/>
                  <a:ext cx="133661" cy="99928"/>
                </a:xfrm>
                <a:custGeom>
                  <a:avLst/>
                  <a:gdLst/>
                  <a:ahLst/>
                  <a:cxnLst/>
                  <a:rect l="l" t="t" r="r" b="b"/>
                  <a:pathLst>
                    <a:path w="133661" h="99928" extrusionOk="0">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37">
                  <a:extLst>
                    <a:ext uri="{FF2B5EF4-FFF2-40B4-BE49-F238E27FC236}">
                      <a16:creationId xmlns:a16="http://schemas.microsoft.com/office/drawing/2014/main" id="{3D26964C-7E5B-A808-7462-69D94B079A0E}"/>
                    </a:ext>
                  </a:extLst>
                </p:cNvPr>
                <p:cNvSpPr/>
                <p:nvPr/>
              </p:nvSpPr>
              <p:spPr>
                <a:xfrm>
                  <a:off x="2244664" y="2065805"/>
                  <a:ext cx="33813" cy="24508"/>
                </a:xfrm>
                <a:custGeom>
                  <a:avLst/>
                  <a:gdLst/>
                  <a:ahLst/>
                  <a:cxnLst/>
                  <a:rect l="l" t="t" r="r" b="b"/>
                  <a:pathLst>
                    <a:path w="33813" h="24508" extrusionOk="0">
                      <a:moveTo>
                        <a:pt x="33814" y="10411"/>
                      </a:moveTo>
                      <a:cubicBezTo>
                        <a:pt x="33814" y="10411"/>
                        <a:pt x="15621" y="-20640"/>
                        <a:pt x="0" y="24508"/>
                      </a:cubicBezTo>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37">
                  <a:extLst>
                    <a:ext uri="{FF2B5EF4-FFF2-40B4-BE49-F238E27FC236}">
                      <a16:creationId xmlns:a16="http://schemas.microsoft.com/office/drawing/2014/main" id="{AFE3C1BC-1B48-ED67-BC73-05B1DB252AD1}"/>
                    </a:ext>
                  </a:extLst>
                </p:cNvPr>
                <p:cNvSpPr/>
                <p:nvPr/>
              </p:nvSpPr>
              <p:spPr>
                <a:xfrm>
                  <a:off x="2134841" y="1998536"/>
                  <a:ext cx="20596" cy="15882"/>
                </a:xfrm>
                <a:custGeom>
                  <a:avLst/>
                  <a:gdLst/>
                  <a:ahLst/>
                  <a:cxnLst/>
                  <a:rect l="l" t="t" r="r" b="b"/>
                  <a:pathLst>
                    <a:path w="20596" h="15882" extrusionOk="0">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37">
                  <a:extLst>
                    <a:ext uri="{FF2B5EF4-FFF2-40B4-BE49-F238E27FC236}">
                      <a16:creationId xmlns:a16="http://schemas.microsoft.com/office/drawing/2014/main" id="{BCF11B81-3216-B92A-4BE2-F962ED15FA91}"/>
                    </a:ext>
                  </a:extLst>
                </p:cNvPr>
                <p:cNvSpPr/>
                <p:nvPr/>
              </p:nvSpPr>
              <p:spPr>
                <a:xfrm>
                  <a:off x="2084558" y="1984965"/>
                  <a:ext cx="23231" cy="9817"/>
                </a:xfrm>
                <a:custGeom>
                  <a:avLst/>
                  <a:gdLst/>
                  <a:ahLst/>
                  <a:cxnLst/>
                  <a:rect l="l" t="t" r="r" b="b"/>
                  <a:pathLst>
                    <a:path w="23231" h="9817" extrusionOk="0">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37">
                  <a:extLst>
                    <a:ext uri="{FF2B5EF4-FFF2-40B4-BE49-F238E27FC236}">
                      <a16:creationId xmlns:a16="http://schemas.microsoft.com/office/drawing/2014/main" id="{11C667B0-EC72-260D-EA2A-1761F0757F4C}"/>
                    </a:ext>
                  </a:extLst>
                </p:cNvPr>
                <p:cNvSpPr/>
                <p:nvPr/>
              </p:nvSpPr>
              <p:spPr>
                <a:xfrm>
                  <a:off x="2131242" y="2024181"/>
                  <a:ext cx="11991" cy="21059"/>
                </a:xfrm>
                <a:custGeom>
                  <a:avLst/>
                  <a:gdLst/>
                  <a:ahLst/>
                  <a:cxnLst/>
                  <a:rect l="l" t="t" r="r" b="b"/>
                  <a:pathLst>
                    <a:path w="8999" h="15804" extrusionOk="0">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37">
                  <a:extLst>
                    <a:ext uri="{FF2B5EF4-FFF2-40B4-BE49-F238E27FC236}">
                      <a16:creationId xmlns:a16="http://schemas.microsoft.com/office/drawing/2014/main" id="{90F4F95A-F1AC-5483-DF30-4E16AB7BB835}"/>
                    </a:ext>
                  </a:extLst>
                </p:cNvPr>
                <p:cNvSpPr/>
                <p:nvPr/>
              </p:nvSpPr>
              <p:spPr>
                <a:xfrm>
                  <a:off x="2086775" y="2007961"/>
                  <a:ext cx="11438" cy="20119"/>
                </a:xfrm>
                <a:custGeom>
                  <a:avLst/>
                  <a:gdLst/>
                  <a:ahLst/>
                  <a:cxnLst/>
                  <a:rect l="l" t="t" r="r" b="b"/>
                  <a:pathLst>
                    <a:path w="8584" h="15099" extrusionOk="0">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37">
                  <a:extLst>
                    <a:ext uri="{FF2B5EF4-FFF2-40B4-BE49-F238E27FC236}">
                      <a16:creationId xmlns:a16="http://schemas.microsoft.com/office/drawing/2014/main" id="{E0B4054D-8EBF-FFAA-312E-F80DFF7ED9E2}"/>
                    </a:ext>
                  </a:extLst>
                </p:cNvPr>
                <p:cNvSpPr/>
                <p:nvPr/>
              </p:nvSpPr>
              <p:spPr>
                <a:xfrm>
                  <a:off x="2110672" y="2132223"/>
                  <a:ext cx="69674" cy="30272"/>
                </a:xfrm>
                <a:custGeom>
                  <a:avLst/>
                  <a:gdLst/>
                  <a:ahLst/>
                  <a:cxnLst/>
                  <a:rect l="l" t="t" r="r" b="b"/>
                  <a:pathLst>
                    <a:path w="69674" h="30272" extrusionOk="0">
                      <a:moveTo>
                        <a:pt x="70" y="0"/>
                      </a:moveTo>
                      <a:cubicBezTo>
                        <a:pt x="70" y="0"/>
                        <a:pt x="44362" y="4477"/>
                        <a:pt x="66269" y="1143"/>
                      </a:cubicBezTo>
                      <a:cubicBezTo>
                        <a:pt x="88177" y="-2286"/>
                        <a:pt x="-2882" y="69152"/>
                        <a:pt x="70" y="0"/>
                      </a:cubicBez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7">
                  <a:extLst>
                    <a:ext uri="{FF2B5EF4-FFF2-40B4-BE49-F238E27FC236}">
                      <a16:creationId xmlns:a16="http://schemas.microsoft.com/office/drawing/2014/main" id="{0777A8AC-A5C7-1FEB-4C84-6C2E5421694B}"/>
                    </a:ext>
                  </a:extLst>
                </p:cNvPr>
                <p:cNvSpPr/>
                <p:nvPr/>
              </p:nvSpPr>
              <p:spPr>
                <a:xfrm>
                  <a:off x="2023112" y="4149142"/>
                  <a:ext cx="120110" cy="168520"/>
                </a:xfrm>
                <a:custGeom>
                  <a:avLst/>
                  <a:gdLst/>
                  <a:ahLst/>
                  <a:cxnLst/>
                  <a:rect l="l" t="t" r="r" b="b"/>
                  <a:pathLst>
                    <a:path w="120110" h="168520" extrusionOk="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37">
                  <a:extLst>
                    <a:ext uri="{FF2B5EF4-FFF2-40B4-BE49-F238E27FC236}">
                      <a16:creationId xmlns:a16="http://schemas.microsoft.com/office/drawing/2014/main" id="{73B28A2F-C0EB-4C17-05BA-4E0DE501B4CB}"/>
                    </a:ext>
                  </a:extLst>
                </p:cNvPr>
                <p:cNvSpPr/>
                <p:nvPr/>
              </p:nvSpPr>
              <p:spPr>
                <a:xfrm>
                  <a:off x="2520889" y="4143237"/>
                  <a:ext cx="101155" cy="135646"/>
                </a:xfrm>
                <a:custGeom>
                  <a:avLst/>
                  <a:gdLst/>
                  <a:ahLst/>
                  <a:cxnLst/>
                  <a:rect l="l" t="t" r="r" b="b"/>
                  <a:pathLst>
                    <a:path w="101155" h="135646" extrusionOk="0">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37">
                  <a:extLst>
                    <a:ext uri="{FF2B5EF4-FFF2-40B4-BE49-F238E27FC236}">
                      <a16:creationId xmlns:a16="http://schemas.microsoft.com/office/drawing/2014/main" id="{F6CC337B-0512-D238-68CF-25E9032D1085}"/>
                    </a:ext>
                  </a:extLst>
                </p:cNvPr>
                <p:cNvSpPr/>
                <p:nvPr/>
              </p:nvSpPr>
              <p:spPr>
                <a:xfrm>
                  <a:off x="1926160" y="4247215"/>
                  <a:ext cx="213243" cy="106333"/>
                </a:xfrm>
                <a:custGeom>
                  <a:avLst/>
                  <a:gdLst/>
                  <a:ahLst/>
                  <a:cxnLst/>
                  <a:rect l="l" t="t" r="r" b="b"/>
                  <a:pathLst>
                    <a:path w="213243" h="106333" extrusionOk="0">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7">
                  <a:extLst>
                    <a:ext uri="{FF2B5EF4-FFF2-40B4-BE49-F238E27FC236}">
                      <a16:creationId xmlns:a16="http://schemas.microsoft.com/office/drawing/2014/main" id="{0C236827-9E3B-B581-047D-97290E980EC2}"/>
                    </a:ext>
                  </a:extLst>
                </p:cNvPr>
                <p:cNvSpPr/>
                <p:nvPr/>
              </p:nvSpPr>
              <p:spPr>
                <a:xfrm>
                  <a:off x="2539790" y="4242903"/>
                  <a:ext cx="137273" cy="146375"/>
                </a:xfrm>
                <a:custGeom>
                  <a:avLst/>
                  <a:gdLst/>
                  <a:ahLst/>
                  <a:cxnLst/>
                  <a:rect l="l" t="t" r="r" b="b"/>
                  <a:pathLst>
                    <a:path w="137273" h="146375" extrusionOk="0">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7">
                  <a:extLst>
                    <a:ext uri="{FF2B5EF4-FFF2-40B4-BE49-F238E27FC236}">
                      <a16:creationId xmlns:a16="http://schemas.microsoft.com/office/drawing/2014/main" id="{66B3178F-53C9-E1BA-1DE6-62CEA80CC735}"/>
                    </a:ext>
                  </a:extLst>
                </p:cNvPr>
                <p:cNvSpPr/>
                <p:nvPr/>
              </p:nvSpPr>
              <p:spPr>
                <a:xfrm>
                  <a:off x="1955027" y="2647812"/>
                  <a:ext cx="690544" cy="1529945"/>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7">
                  <a:extLst>
                    <a:ext uri="{FF2B5EF4-FFF2-40B4-BE49-F238E27FC236}">
                      <a16:creationId xmlns:a16="http://schemas.microsoft.com/office/drawing/2014/main" id="{D0FD81FC-E9AC-B103-DA5E-D15F9B84EC89}"/>
                    </a:ext>
                  </a:extLst>
                </p:cNvPr>
                <p:cNvSpPr/>
                <p:nvPr/>
              </p:nvSpPr>
              <p:spPr>
                <a:xfrm>
                  <a:off x="2011415" y="2221758"/>
                  <a:ext cx="427558" cy="457609"/>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7">
                  <a:extLst>
                    <a:ext uri="{FF2B5EF4-FFF2-40B4-BE49-F238E27FC236}">
                      <a16:creationId xmlns:a16="http://schemas.microsoft.com/office/drawing/2014/main" id="{0C97E92E-57B0-7157-875A-15C6AD1C6736}"/>
                    </a:ext>
                  </a:extLst>
                </p:cNvPr>
                <p:cNvSpPr/>
                <p:nvPr/>
              </p:nvSpPr>
              <p:spPr>
                <a:xfrm>
                  <a:off x="1664696" y="2342048"/>
                  <a:ext cx="371180" cy="270520"/>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37">
                  <a:extLst>
                    <a:ext uri="{FF2B5EF4-FFF2-40B4-BE49-F238E27FC236}">
                      <a16:creationId xmlns:a16="http://schemas.microsoft.com/office/drawing/2014/main" id="{63C56614-89F5-B0F9-5B69-0971DBA6B42B}"/>
                    </a:ext>
                  </a:extLst>
                </p:cNvPr>
                <p:cNvSpPr/>
                <p:nvPr/>
              </p:nvSpPr>
              <p:spPr>
                <a:xfrm>
                  <a:off x="1880521" y="2448333"/>
                  <a:ext cx="236793" cy="224719"/>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37">
                  <a:extLst>
                    <a:ext uri="{FF2B5EF4-FFF2-40B4-BE49-F238E27FC236}">
                      <a16:creationId xmlns:a16="http://schemas.microsoft.com/office/drawing/2014/main" id="{438F75E9-BE7B-6201-F237-2B2A244A7799}"/>
                    </a:ext>
                  </a:extLst>
                </p:cNvPr>
                <p:cNvSpPr/>
                <p:nvPr/>
              </p:nvSpPr>
              <p:spPr>
                <a:xfrm>
                  <a:off x="1985775" y="2277890"/>
                  <a:ext cx="410182" cy="498297"/>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7">
                  <a:extLst>
                    <a:ext uri="{FF2B5EF4-FFF2-40B4-BE49-F238E27FC236}">
                      <a16:creationId xmlns:a16="http://schemas.microsoft.com/office/drawing/2014/main" id="{2F0925D7-1157-7C4A-85D4-373D711CBF54}"/>
                    </a:ext>
                  </a:extLst>
                </p:cNvPr>
                <p:cNvSpPr/>
                <p:nvPr/>
              </p:nvSpPr>
              <p:spPr>
                <a:xfrm>
                  <a:off x="2205135"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19" name="Google Shape;1119;p37">
                <a:extLst>
                  <a:ext uri="{FF2B5EF4-FFF2-40B4-BE49-F238E27FC236}">
                    <a16:creationId xmlns:a16="http://schemas.microsoft.com/office/drawing/2014/main" id="{1209D91E-7FE4-1E9A-FB0B-D6BB089EF491}"/>
                  </a:ext>
                </a:extLst>
              </p:cNvPr>
              <p:cNvSpPr/>
              <p:nvPr/>
            </p:nvSpPr>
            <p:spPr>
              <a:xfrm rot="-9414398">
                <a:off x="2144222" y="2053107"/>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0" name="Google Shape;1120;p37">
              <a:extLst>
                <a:ext uri="{FF2B5EF4-FFF2-40B4-BE49-F238E27FC236}">
                  <a16:creationId xmlns:a16="http://schemas.microsoft.com/office/drawing/2014/main" id="{1D836459-70F6-009A-E353-56CD99FB3821}"/>
                </a:ext>
              </a:extLst>
            </p:cNvPr>
            <p:cNvGrpSpPr/>
            <p:nvPr/>
          </p:nvGrpSpPr>
          <p:grpSpPr>
            <a:xfrm>
              <a:off x="3240259" y="1052240"/>
              <a:ext cx="1031754" cy="966798"/>
              <a:chOff x="1932280" y="1331475"/>
              <a:chExt cx="637200" cy="597084"/>
            </a:xfrm>
          </p:grpSpPr>
          <p:sp>
            <p:nvSpPr>
              <p:cNvPr id="1121" name="Google Shape;1121;p37">
                <a:extLst>
                  <a:ext uri="{FF2B5EF4-FFF2-40B4-BE49-F238E27FC236}">
                    <a16:creationId xmlns:a16="http://schemas.microsoft.com/office/drawing/2014/main" id="{1E515266-B6E3-999D-A8B8-E3BD560D6508}"/>
                  </a:ext>
                </a:extLst>
              </p:cNvPr>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37">
                <a:extLst>
                  <a:ext uri="{FF2B5EF4-FFF2-40B4-BE49-F238E27FC236}">
                    <a16:creationId xmlns:a16="http://schemas.microsoft.com/office/drawing/2014/main" id="{1C18E65D-81DD-937D-B292-29247AEF9BCF}"/>
                  </a:ext>
                </a:extLst>
              </p:cNvPr>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7">
                <a:extLst>
                  <a:ext uri="{FF2B5EF4-FFF2-40B4-BE49-F238E27FC236}">
                    <a16:creationId xmlns:a16="http://schemas.microsoft.com/office/drawing/2014/main" id="{2A59986E-624D-DDD2-1105-140882D236AB}"/>
                  </a:ext>
                </a:extLst>
              </p:cNvPr>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37">
                <a:extLst>
                  <a:ext uri="{FF2B5EF4-FFF2-40B4-BE49-F238E27FC236}">
                    <a16:creationId xmlns:a16="http://schemas.microsoft.com/office/drawing/2014/main" id="{C8D21BC7-D3C4-3ABF-FFE6-98B4FC580739}"/>
                  </a:ext>
                </a:extLst>
              </p:cNvPr>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37">
                <a:extLst>
                  <a:ext uri="{FF2B5EF4-FFF2-40B4-BE49-F238E27FC236}">
                    <a16:creationId xmlns:a16="http://schemas.microsoft.com/office/drawing/2014/main" id="{5C4D4277-7D3B-427F-9AC9-9CCE05E6B403}"/>
                  </a:ext>
                </a:extLst>
              </p:cNvPr>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7">
                <a:extLst>
                  <a:ext uri="{FF2B5EF4-FFF2-40B4-BE49-F238E27FC236}">
                    <a16:creationId xmlns:a16="http://schemas.microsoft.com/office/drawing/2014/main" id="{AA9738D4-D683-D715-E25B-126EE40B6CC6}"/>
                  </a:ext>
                </a:extLst>
              </p:cNvPr>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37">
                <a:extLst>
                  <a:ext uri="{FF2B5EF4-FFF2-40B4-BE49-F238E27FC236}">
                    <a16:creationId xmlns:a16="http://schemas.microsoft.com/office/drawing/2014/main" id="{9AEAD77B-BA57-3AC8-36F3-72F8DEDC99CB}"/>
                  </a:ext>
                </a:extLst>
              </p:cNvPr>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37">
                <a:extLst>
                  <a:ext uri="{FF2B5EF4-FFF2-40B4-BE49-F238E27FC236}">
                    <a16:creationId xmlns:a16="http://schemas.microsoft.com/office/drawing/2014/main" id="{1693535A-174D-A6AB-C29E-9B3CF14B18D4}"/>
                  </a:ext>
                </a:extLst>
              </p:cNvPr>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7">
                <a:extLst>
                  <a:ext uri="{FF2B5EF4-FFF2-40B4-BE49-F238E27FC236}">
                    <a16:creationId xmlns:a16="http://schemas.microsoft.com/office/drawing/2014/main" id="{14508C99-0042-7376-FC58-D085A5902DBB}"/>
                  </a:ext>
                </a:extLst>
              </p:cNvPr>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7">
                <a:extLst>
                  <a:ext uri="{FF2B5EF4-FFF2-40B4-BE49-F238E27FC236}">
                    <a16:creationId xmlns:a16="http://schemas.microsoft.com/office/drawing/2014/main" id="{816FF451-DFFF-0676-1502-E78C02EEBDCB}"/>
                  </a:ext>
                </a:extLst>
              </p:cNvPr>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7">
                <a:extLst>
                  <a:ext uri="{FF2B5EF4-FFF2-40B4-BE49-F238E27FC236}">
                    <a16:creationId xmlns:a16="http://schemas.microsoft.com/office/drawing/2014/main" id="{2897629B-2E9B-5A4A-8BBB-5FA2C57C0B0A}"/>
                  </a:ext>
                </a:extLst>
              </p:cNvPr>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7">
                <a:extLst>
                  <a:ext uri="{FF2B5EF4-FFF2-40B4-BE49-F238E27FC236}">
                    <a16:creationId xmlns:a16="http://schemas.microsoft.com/office/drawing/2014/main" id="{9CB08735-D27B-C1AE-DAA8-FA9EC2B8D5B3}"/>
                  </a:ext>
                </a:extLst>
              </p:cNvPr>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3" name="Google Shape;1133;p37">
              <a:extLst>
                <a:ext uri="{FF2B5EF4-FFF2-40B4-BE49-F238E27FC236}">
                  <a16:creationId xmlns:a16="http://schemas.microsoft.com/office/drawing/2014/main" id="{BABE2620-9F3D-64AF-5507-44FC0C44D908}"/>
                </a:ext>
              </a:extLst>
            </p:cNvPr>
            <p:cNvGrpSpPr/>
            <p:nvPr/>
          </p:nvGrpSpPr>
          <p:grpSpPr>
            <a:xfrm>
              <a:off x="2506206" y="2214150"/>
              <a:ext cx="1122628" cy="1495382"/>
              <a:chOff x="8029471" y="1308462"/>
              <a:chExt cx="617100" cy="822000"/>
            </a:xfrm>
          </p:grpSpPr>
          <p:sp>
            <p:nvSpPr>
              <p:cNvPr id="1134" name="Google Shape;1134;p37">
                <a:extLst>
                  <a:ext uri="{FF2B5EF4-FFF2-40B4-BE49-F238E27FC236}">
                    <a16:creationId xmlns:a16="http://schemas.microsoft.com/office/drawing/2014/main" id="{781B5D72-3A6C-F06E-2E88-434D8F2ACC65}"/>
                  </a:ext>
                </a:extLst>
              </p:cNvPr>
              <p:cNvSpPr/>
              <p:nvPr/>
            </p:nvSpPr>
            <p:spPr>
              <a:xfrm>
                <a:off x="8029471" y="13084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7">
                <a:extLst>
                  <a:ext uri="{FF2B5EF4-FFF2-40B4-BE49-F238E27FC236}">
                    <a16:creationId xmlns:a16="http://schemas.microsoft.com/office/drawing/2014/main" id="{8EA31BED-9639-5B9F-910D-09CB6F456777}"/>
                  </a:ext>
                </a:extLst>
              </p:cNvPr>
              <p:cNvSpPr/>
              <p:nvPr/>
            </p:nvSpPr>
            <p:spPr>
              <a:xfrm>
                <a:off x="8079218" y="16519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7">
                <a:extLst>
                  <a:ext uri="{FF2B5EF4-FFF2-40B4-BE49-F238E27FC236}">
                    <a16:creationId xmlns:a16="http://schemas.microsoft.com/office/drawing/2014/main" id="{22837921-3F50-9A6D-092D-B16C87D9DA80}"/>
                  </a:ext>
                </a:extLst>
              </p:cNvPr>
              <p:cNvSpPr/>
              <p:nvPr/>
            </p:nvSpPr>
            <p:spPr>
              <a:xfrm>
                <a:off x="8079218" y="16959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7">
                <a:extLst>
                  <a:ext uri="{FF2B5EF4-FFF2-40B4-BE49-F238E27FC236}">
                    <a16:creationId xmlns:a16="http://schemas.microsoft.com/office/drawing/2014/main" id="{190B5FC3-8E0B-0D19-10D8-B2C8B2312E17}"/>
                  </a:ext>
                </a:extLst>
              </p:cNvPr>
              <p:cNvSpPr/>
              <p:nvPr/>
            </p:nvSpPr>
            <p:spPr>
              <a:xfrm>
                <a:off x="8079218" y="17389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7">
                <a:extLst>
                  <a:ext uri="{FF2B5EF4-FFF2-40B4-BE49-F238E27FC236}">
                    <a16:creationId xmlns:a16="http://schemas.microsoft.com/office/drawing/2014/main" id="{970995BB-F910-E271-6153-462185C6C41D}"/>
                  </a:ext>
                </a:extLst>
              </p:cNvPr>
              <p:cNvSpPr/>
              <p:nvPr/>
            </p:nvSpPr>
            <p:spPr>
              <a:xfrm>
                <a:off x="8079218" y="17829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37">
                <a:extLst>
                  <a:ext uri="{FF2B5EF4-FFF2-40B4-BE49-F238E27FC236}">
                    <a16:creationId xmlns:a16="http://schemas.microsoft.com/office/drawing/2014/main" id="{1D14E633-BB41-1323-E575-A16E2DF677AF}"/>
                  </a:ext>
                </a:extLst>
              </p:cNvPr>
              <p:cNvSpPr/>
              <p:nvPr/>
            </p:nvSpPr>
            <p:spPr>
              <a:xfrm>
                <a:off x="8079218" y="18269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37">
                <a:extLst>
                  <a:ext uri="{FF2B5EF4-FFF2-40B4-BE49-F238E27FC236}">
                    <a16:creationId xmlns:a16="http://schemas.microsoft.com/office/drawing/2014/main" id="{830A384A-ACCF-85DC-3FE9-D4AB5E12E4C7}"/>
                  </a:ext>
                </a:extLst>
              </p:cNvPr>
              <p:cNvSpPr/>
              <p:nvPr/>
            </p:nvSpPr>
            <p:spPr>
              <a:xfrm>
                <a:off x="8077305" y="1389780"/>
                <a:ext cx="204600" cy="204600"/>
              </a:xfrm>
              <a:prstGeom prst="ellipse">
                <a:avLst/>
              </a:prstGeom>
              <a:solidFill>
                <a:srgbClr val="FF494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7">
                <a:extLst>
                  <a:ext uri="{FF2B5EF4-FFF2-40B4-BE49-F238E27FC236}">
                    <a16:creationId xmlns:a16="http://schemas.microsoft.com/office/drawing/2014/main" id="{A916574F-8CAA-D4CE-63F4-39D60E0086BE}"/>
                  </a:ext>
                </a:extLst>
              </p:cNvPr>
              <p:cNvSpPr/>
              <p:nvPr/>
            </p:nvSpPr>
            <p:spPr>
              <a:xfrm>
                <a:off x="8066781" y="13802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7">
                <a:extLst>
                  <a:ext uri="{FF2B5EF4-FFF2-40B4-BE49-F238E27FC236}">
                    <a16:creationId xmlns:a16="http://schemas.microsoft.com/office/drawing/2014/main" id="{5A3E8BEF-9F1E-3403-6415-69FCE1131A99}"/>
                  </a:ext>
                </a:extLst>
              </p:cNvPr>
              <p:cNvSpPr/>
              <p:nvPr/>
            </p:nvSpPr>
            <p:spPr>
              <a:xfrm>
                <a:off x="8114615" y="14280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7">
                <a:extLst>
                  <a:ext uri="{FF2B5EF4-FFF2-40B4-BE49-F238E27FC236}">
                    <a16:creationId xmlns:a16="http://schemas.microsoft.com/office/drawing/2014/main" id="{B533A98C-BA78-3D08-1C9C-3A699D91CADA}"/>
                  </a:ext>
                </a:extLst>
              </p:cNvPr>
              <p:cNvSpPr/>
              <p:nvPr/>
            </p:nvSpPr>
            <p:spPr>
              <a:xfrm>
                <a:off x="8317430" y="13802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7">
                <a:extLst>
                  <a:ext uri="{FF2B5EF4-FFF2-40B4-BE49-F238E27FC236}">
                    <a16:creationId xmlns:a16="http://schemas.microsoft.com/office/drawing/2014/main" id="{B604F443-E9FF-0594-0A3E-7BB5C5DC967E}"/>
                  </a:ext>
                </a:extLst>
              </p:cNvPr>
              <p:cNvSpPr/>
              <p:nvPr/>
            </p:nvSpPr>
            <p:spPr>
              <a:xfrm>
                <a:off x="8317430" y="14242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7">
                <a:extLst>
                  <a:ext uri="{FF2B5EF4-FFF2-40B4-BE49-F238E27FC236}">
                    <a16:creationId xmlns:a16="http://schemas.microsoft.com/office/drawing/2014/main" id="{84021BE3-F286-D219-0ACC-1DF4F3CB8E8F}"/>
                  </a:ext>
                </a:extLst>
              </p:cNvPr>
              <p:cNvSpPr/>
              <p:nvPr/>
            </p:nvSpPr>
            <p:spPr>
              <a:xfrm>
                <a:off x="8317430" y="14682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7">
                <a:extLst>
                  <a:ext uri="{FF2B5EF4-FFF2-40B4-BE49-F238E27FC236}">
                    <a16:creationId xmlns:a16="http://schemas.microsoft.com/office/drawing/2014/main" id="{00F2E8C5-BB36-4990-913D-1E0B7A56D494}"/>
                  </a:ext>
                </a:extLst>
              </p:cNvPr>
              <p:cNvSpPr/>
              <p:nvPr/>
            </p:nvSpPr>
            <p:spPr>
              <a:xfrm>
                <a:off x="8317430" y="15122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7">
                <a:extLst>
                  <a:ext uri="{FF2B5EF4-FFF2-40B4-BE49-F238E27FC236}">
                    <a16:creationId xmlns:a16="http://schemas.microsoft.com/office/drawing/2014/main" id="{98113FC2-E9F7-A0C0-5A16-C06780D04DE3}"/>
                  </a:ext>
                </a:extLst>
              </p:cNvPr>
              <p:cNvSpPr/>
              <p:nvPr/>
            </p:nvSpPr>
            <p:spPr>
              <a:xfrm>
                <a:off x="8317430" y="15571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7">
                <a:extLst>
                  <a:ext uri="{FF2B5EF4-FFF2-40B4-BE49-F238E27FC236}">
                    <a16:creationId xmlns:a16="http://schemas.microsoft.com/office/drawing/2014/main" id="{52122D47-D5BF-6C07-D324-83F329FFB8E9}"/>
                  </a:ext>
                </a:extLst>
              </p:cNvPr>
              <p:cNvSpPr/>
              <p:nvPr/>
            </p:nvSpPr>
            <p:spPr>
              <a:xfrm>
                <a:off x="8190192" y="18872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7">
                <a:extLst>
                  <a:ext uri="{FF2B5EF4-FFF2-40B4-BE49-F238E27FC236}">
                    <a16:creationId xmlns:a16="http://schemas.microsoft.com/office/drawing/2014/main" id="{15167D55-A64F-F5E5-7E08-EE55AA7E8BF9}"/>
                  </a:ext>
                </a:extLst>
              </p:cNvPr>
              <p:cNvSpPr/>
              <p:nvPr/>
            </p:nvSpPr>
            <p:spPr>
              <a:xfrm>
                <a:off x="8190192" y="19111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7">
                <a:extLst>
                  <a:ext uri="{FF2B5EF4-FFF2-40B4-BE49-F238E27FC236}">
                    <a16:creationId xmlns:a16="http://schemas.microsoft.com/office/drawing/2014/main" id="{B46980D0-D63E-605D-5550-5A2B951C7E50}"/>
                  </a:ext>
                </a:extLst>
              </p:cNvPr>
              <p:cNvSpPr/>
              <p:nvPr/>
            </p:nvSpPr>
            <p:spPr>
              <a:xfrm>
                <a:off x="8190192"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37">
                <a:extLst>
                  <a:ext uri="{FF2B5EF4-FFF2-40B4-BE49-F238E27FC236}">
                    <a16:creationId xmlns:a16="http://schemas.microsoft.com/office/drawing/2014/main" id="{ABC8F21B-564E-BA95-3185-B6452348E7B3}"/>
                  </a:ext>
                </a:extLst>
              </p:cNvPr>
              <p:cNvSpPr/>
              <p:nvPr/>
            </p:nvSpPr>
            <p:spPr>
              <a:xfrm>
                <a:off x="8079218" y="18872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7">
                <a:extLst>
                  <a:ext uri="{FF2B5EF4-FFF2-40B4-BE49-F238E27FC236}">
                    <a16:creationId xmlns:a16="http://schemas.microsoft.com/office/drawing/2014/main" id="{51796BB9-A155-A4BC-6C73-929B3F26535B}"/>
                  </a:ext>
                </a:extLst>
              </p:cNvPr>
              <p:cNvSpPr/>
              <p:nvPr/>
            </p:nvSpPr>
            <p:spPr>
              <a:xfrm>
                <a:off x="8499198" y="18872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7">
                <a:extLst>
                  <a:ext uri="{FF2B5EF4-FFF2-40B4-BE49-F238E27FC236}">
                    <a16:creationId xmlns:a16="http://schemas.microsoft.com/office/drawing/2014/main" id="{881FAE6C-F130-2238-B546-8EE957245C30}"/>
                  </a:ext>
                </a:extLst>
              </p:cNvPr>
              <p:cNvSpPr/>
              <p:nvPr/>
            </p:nvSpPr>
            <p:spPr>
              <a:xfrm>
                <a:off x="8499198" y="19111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37">
                <a:extLst>
                  <a:ext uri="{FF2B5EF4-FFF2-40B4-BE49-F238E27FC236}">
                    <a16:creationId xmlns:a16="http://schemas.microsoft.com/office/drawing/2014/main" id="{28F7D938-C6BD-D021-76F1-76BBF0C0C4B4}"/>
                  </a:ext>
                </a:extLst>
              </p:cNvPr>
              <p:cNvSpPr/>
              <p:nvPr/>
            </p:nvSpPr>
            <p:spPr>
              <a:xfrm>
                <a:off x="8499198"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37">
                <a:extLst>
                  <a:ext uri="{FF2B5EF4-FFF2-40B4-BE49-F238E27FC236}">
                    <a16:creationId xmlns:a16="http://schemas.microsoft.com/office/drawing/2014/main" id="{16BDCD29-E85D-2A63-EAB0-E4889EDCE4C6}"/>
                  </a:ext>
                </a:extLst>
              </p:cNvPr>
              <p:cNvSpPr/>
              <p:nvPr/>
            </p:nvSpPr>
            <p:spPr>
              <a:xfrm>
                <a:off x="8388224" y="18872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7">
                <a:extLst>
                  <a:ext uri="{FF2B5EF4-FFF2-40B4-BE49-F238E27FC236}">
                    <a16:creationId xmlns:a16="http://schemas.microsoft.com/office/drawing/2014/main" id="{B917736E-3225-A444-66D5-D1B198D46063}"/>
                  </a:ext>
                </a:extLst>
              </p:cNvPr>
              <p:cNvSpPr/>
              <p:nvPr/>
            </p:nvSpPr>
            <p:spPr>
              <a:xfrm>
                <a:off x="8190192" y="19991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37">
                <a:extLst>
                  <a:ext uri="{FF2B5EF4-FFF2-40B4-BE49-F238E27FC236}">
                    <a16:creationId xmlns:a16="http://schemas.microsoft.com/office/drawing/2014/main" id="{C2E666A8-3EA8-637F-456B-F241D9DCC17F}"/>
                  </a:ext>
                </a:extLst>
              </p:cNvPr>
              <p:cNvSpPr/>
              <p:nvPr/>
            </p:nvSpPr>
            <p:spPr>
              <a:xfrm>
                <a:off x="8190192" y="20230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37">
                <a:extLst>
                  <a:ext uri="{FF2B5EF4-FFF2-40B4-BE49-F238E27FC236}">
                    <a16:creationId xmlns:a16="http://schemas.microsoft.com/office/drawing/2014/main" id="{81187F16-4C2D-91D2-D008-233DC6702D84}"/>
                  </a:ext>
                </a:extLst>
              </p:cNvPr>
              <p:cNvSpPr/>
              <p:nvPr/>
            </p:nvSpPr>
            <p:spPr>
              <a:xfrm>
                <a:off x="8190192"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37">
                <a:extLst>
                  <a:ext uri="{FF2B5EF4-FFF2-40B4-BE49-F238E27FC236}">
                    <a16:creationId xmlns:a16="http://schemas.microsoft.com/office/drawing/2014/main" id="{F82EA9F0-DED0-3EFB-301B-9E91131E1A4E}"/>
                  </a:ext>
                </a:extLst>
              </p:cNvPr>
              <p:cNvSpPr/>
              <p:nvPr/>
            </p:nvSpPr>
            <p:spPr>
              <a:xfrm>
                <a:off x="8079218" y="19991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37">
                <a:extLst>
                  <a:ext uri="{FF2B5EF4-FFF2-40B4-BE49-F238E27FC236}">
                    <a16:creationId xmlns:a16="http://schemas.microsoft.com/office/drawing/2014/main" id="{99834A79-B250-7707-19D7-BBBAB367E048}"/>
                  </a:ext>
                </a:extLst>
              </p:cNvPr>
              <p:cNvSpPr/>
              <p:nvPr/>
            </p:nvSpPr>
            <p:spPr>
              <a:xfrm>
                <a:off x="8499198" y="19991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37">
                <a:extLst>
                  <a:ext uri="{FF2B5EF4-FFF2-40B4-BE49-F238E27FC236}">
                    <a16:creationId xmlns:a16="http://schemas.microsoft.com/office/drawing/2014/main" id="{BB2EB292-299D-F0B2-49F7-A314B2B43FB1}"/>
                  </a:ext>
                </a:extLst>
              </p:cNvPr>
              <p:cNvSpPr/>
              <p:nvPr/>
            </p:nvSpPr>
            <p:spPr>
              <a:xfrm>
                <a:off x="8499198" y="20230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7">
                <a:extLst>
                  <a:ext uri="{FF2B5EF4-FFF2-40B4-BE49-F238E27FC236}">
                    <a16:creationId xmlns:a16="http://schemas.microsoft.com/office/drawing/2014/main" id="{D5761F43-ED8F-8D8F-C5E6-F15E571FAE8D}"/>
                  </a:ext>
                </a:extLst>
              </p:cNvPr>
              <p:cNvSpPr/>
              <p:nvPr/>
            </p:nvSpPr>
            <p:spPr>
              <a:xfrm>
                <a:off x="8499198"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37">
                <a:extLst>
                  <a:ext uri="{FF2B5EF4-FFF2-40B4-BE49-F238E27FC236}">
                    <a16:creationId xmlns:a16="http://schemas.microsoft.com/office/drawing/2014/main" id="{56D8B479-024C-B081-7366-AB103BD9A8E8}"/>
                  </a:ext>
                </a:extLst>
              </p:cNvPr>
              <p:cNvSpPr/>
              <p:nvPr/>
            </p:nvSpPr>
            <p:spPr>
              <a:xfrm>
                <a:off x="8388224" y="19991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4" name="Google Shape;1164;p37">
              <a:extLst>
                <a:ext uri="{FF2B5EF4-FFF2-40B4-BE49-F238E27FC236}">
                  <a16:creationId xmlns:a16="http://schemas.microsoft.com/office/drawing/2014/main" id="{8C7B977C-4688-3302-DE8A-036F2391D544}"/>
                </a:ext>
              </a:extLst>
            </p:cNvPr>
            <p:cNvGrpSpPr/>
            <p:nvPr/>
          </p:nvGrpSpPr>
          <p:grpSpPr>
            <a:xfrm>
              <a:off x="2506200" y="917307"/>
              <a:ext cx="540534" cy="882935"/>
              <a:chOff x="6346165" y="636875"/>
              <a:chExt cx="308049" cy="503212"/>
            </a:xfrm>
          </p:grpSpPr>
          <p:sp>
            <p:nvSpPr>
              <p:cNvPr id="1165" name="Google Shape;1165;p37">
                <a:extLst>
                  <a:ext uri="{FF2B5EF4-FFF2-40B4-BE49-F238E27FC236}">
                    <a16:creationId xmlns:a16="http://schemas.microsoft.com/office/drawing/2014/main" id="{1B3D4903-F530-EA90-A2A1-14B685E8502E}"/>
                  </a:ext>
                </a:extLst>
              </p:cNvPr>
              <p:cNvSpPr/>
              <p:nvPr/>
            </p:nvSpPr>
            <p:spPr>
              <a:xfrm>
                <a:off x="6347122" y="707669"/>
                <a:ext cx="273610" cy="426678"/>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7">
                <a:extLst>
                  <a:ext uri="{FF2B5EF4-FFF2-40B4-BE49-F238E27FC236}">
                    <a16:creationId xmlns:a16="http://schemas.microsoft.com/office/drawing/2014/main" id="{34276BDA-EBE7-47BB-4D3A-7C3BC927C6D8}"/>
                  </a:ext>
                </a:extLst>
              </p:cNvPr>
              <p:cNvSpPr/>
              <p:nvPr/>
            </p:nvSpPr>
            <p:spPr>
              <a:xfrm>
                <a:off x="6347122" y="1010936"/>
                <a:ext cx="100451" cy="12341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37">
                <a:extLst>
                  <a:ext uri="{FF2B5EF4-FFF2-40B4-BE49-F238E27FC236}">
                    <a16:creationId xmlns:a16="http://schemas.microsoft.com/office/drawing/2014/main" id="{D56F8658-2E40-0985-B318-630EDA1013D9}"/>
                  </a:ext>
                </a:extLst>
              </p:cNvPr>
              <p:cNvSpPr/>
              <p:nvPr/>
            </p:nvSpPr>
            <p:spPr>
              <a:xfrm>
                <a:off x="6346165" y="1122867"/>
                <a:ext cx="15307" cy="17220"/>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37">
                <a:extLst>
                  <a:ext uri="{FF2B5EF4-FFF2-40B4-BE49-F238E27FC236}">
                    <a16:creationId xmlns:a16="http://schemas.microsoft.com/office/drawing/2014/main" id="{3929556C-D63F-4442-1502-62909F52FB99}"/>
                  </a:ext>
                </a:extLst>
              </p:cNvPr>
              <p:cNvSpPr/>
              <p:nvPr/>
            </p:nvSpPr>
            <p:spPr>
              <a:xfrm>
                <a:off x="6602554" y="636875"/>
                <a:ext cx="51660" cy="56444"/>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7">
                <a:extLst>
                  <a:ext uri="{FF2B5EF4-FFF2-40B4-BE49-F238E27FC236}">
                    <a16:creationId xmlns:a16="http://schemas.microsoft.com/office/drawing/2014/main" id="{BC5F360C-831A-F80E-2245-8BA4C7C184E7}"/>
                  </a:ext>
                </a:extLst>
              </p:cNvPr>
              <p:cNvSpPr/>
              <p:nvPr/>
            </p:nvSpPr>
            <p:spPr>
              <a:xfrm>
                <a:off x="6569071" y="710539"/>
                <a:ext cx="81318" cy="192292"/>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7">
                <a:extLst>
                  <a:ext uri="{FF2B5EF4-FFF2-40B4-BE49-F238E27FC236}">
                    <a16:creationId xmlns:a16="http://schemas.microsoft.com/office/drawing/2014/main" id="{8E24473C-701A-EBCB-59AC-CAD0FA379732}"/>
                  </a:ext>
                </a:extLst>
              </p:cNvPr>
              <p:cNvSpPr/>
              <p:nvPr/>
            </p:nvSpPr>
            <p:spPr>
              <a:xfrm>
                <a:off x="6566201" y="677055"/>
                <a:ext cx="74621" cy="62184"/>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1" name="Google Shape;1171;p37">
              <a:extLst>
                <a:ext uri="{FF2B5EF4-FFF2-40B4-BE49-F238E27FC236}">
                  <a16:creationId xmlns:a16="http://schemas.microsoft.com/office/drawing/2014/main" id="{94EA88FB-ECBE-BD28-F585-0F809732B51F}"/>
                </a:ext>
              </a:extLst>
            </p:cNvPr>
            <p:cNvGrpSpPr/>
            <p:nvPr/>
          </p:nvGrpSpPr>
          <p:grpSpPr>
            <a:xfrm>
              <a:off x="2232569" y="835727"/>
              <a:ext cx="415198" cy="415198"/>
              <a:chOff x="1404969" y="1106377"/>
              <a:chExt cx="415198" cy="415198"/>
            </a:xfrm>
          </p:grpSpPr>
          <p:sp>
            <p:nvSpPr>
              <p:cNvPr id="1172" name="Google Shape;1172;p37">
                <a:extLst>
                  <a:ext uri="{FF2B5EF4-FFF2-40B4-BE49-F238E27FC236}">
                    <a16:creationId xmlns:a16="http://schemas.microsoft.com/office/drawing/2014/main" id="{936BE4C1-3AB5-52C0-B870-16688F0EAF63}"/>
                  </a:ext>
                </a:extLst>
              </p:cNvPr>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37">
                <a:extLst>
                  <a:ext uri="{FF2B5EF4-FFF2-40B4-BE49-F238E27FC236}">
                    <a16:creationId xmlns:a16="http://schemas.microsoft.com/office/drawing/2014/main" id="{A2A9C377-888B-61F8-B706-81091E16476A}"/>
                  </a:ext>
                </a:extLst>
              </p:cNvPr>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4" name="Google Shape;1174;p37">
              <a:extLst>
                <a:ext uri="{FF2B5EF4-FFF2-40B4-BE49-F238E27FC236}">
                  <a16:creationId xmlns:a16="http://schemas.microsoft.com/office/drawing/2014/main" id="{C5791E3C-6FD0-5791-D004-274B28158F3D}"/>
                </a:ext>
              </a:extLst>
            </p:cNvPr>
            <p:cNvSpPr/>
            <p:nvPr/>
          </p:nvSpPr>
          <p:spPr>
            <a:xfrm>
              <a:off x="1551075" y="809699"/>
              <a:ext cx="333550" cy="5501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37">
              <a:extLst>
                <a:ext uri="{FF2B5EF4-FFF2-40B4-BE49-F238E27FC236}">
                  <a16:creationId xmlns:a16="http://schemas.microsoft.com/office/drawing/2014/main" id="{ADD1D23D-DA04-A53C-58F5-F8946AF89C69}"/>
                </a:ext>
              </a:extLst>
            </p:cNvPr>
            <p:cNvSpPr/>
            <p:nvPr/>
          </p:nvSpPr>
          <p:spPr>
            <a:xfrm>
              <a:off x="1962697" y="150931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142906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sp>
        <p:nvSpPr>
          <p:cNvPr id="1258" name="Google Shape;1258;p4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Literature Review</a:t>
            </a:r>
            <a:endParaRPr dirty="0"/>
          </a:p>
        </p:txBody>
      </p:sp>
      <p:sp>
        <p:nvSpPr>
          <p:cNvPr id="1259" name="Google Shape;1259;p42"/>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a:spLocks noGrp="1"/>
          </p:cNvSpPr>
          <p:nvPr>
            <p:ph type="title" idx="4294967295"/>
          </p:nvPr>
        </p:nvSpPr>
        <p:spPr>
          <a:xfrm>
            <a:off x="1481975" y="2029700"/>
            <a:ext cx="6556500" cy="622800"/>
          </a:xfrm>
          <a:prstGeom prst="rect">
            <a:avLst/>
          </a:prstGeom>
        </p:spPr>
        <p:txBody>
          <a:bodyPr spcFirstLastPara="1" wrap="square" lIns="91425" tIns="91425" rIns="91425" bIns="91425" anchor="t" anchorCtr="0">
            <a:noAutofit/>
          </a:bodyPr>
          <a:lstStyle/>
          <a:p>
            <a:pPr lvl="0">
              <a:lnSpc>
                <a:spcPct val="115000"/>
              </a:lnSpc>
            </a:pPr>
            <a:r>
              <a:rPr lang="en-MY" sz="1400" dirty="0"/>
              <a:t>Sentiment impacts financial markets (Bollen et al., 2011).</a:t>
            </a:r>
            <a:endParaRPr sz="1400" dirty="0"/>
          </a:p>
        </p:txBody>
      </p:sp>
      <p:sp>
        <p:nvSpPr>
          <p:cNvPr id="1261" name="Google Shape;1261;p42"/>
          <p:cNvSpPr/>
          <p:nvPr/>
        </p:nvSpPr>
        <p:spPr>
          <a:xfrm>
            <a:off x="1082975" y="20297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a:spLocks noGrp="1"/>
          </p:cNvSpPr>
          <p:nvPr>
            <p:ph type="title" idx="4294967295"/>
          </p:nvPr>
        </p:nvSpPr>
        <p:spPr>
          <a:xfrm>
            <a:off x="1481975" y="2883650"/>
            <a:ext cx="6556500" cy="622800"/>
          </a:xfrm>
          <a:prstGeom prst="rect">
            <a:avLst/>
          </a:prstGeom>
        </p:spPr>
        <p:txBody>
          <a:bodyPr spcFirstLastPara="1" wrap="square" lIns="91425" tIns="91425" rIns="91425" bIns="91425" anchor="t" anchorCtr="0">
            <a:noAutofit/>
          </a:bodyPr>
          <a:lstStyle/>
          <a:p>
            <a:pPr lvl="0">
              <a:lnSpc>
                <a:spcPct val="115000"/>
              </a:lnSpc>
            </a:pPr>
            <a:r>
              <a:rPr lang="en-GB" sz="1400" dirty="0"/>
              <a:t>News: formal reports; Social: real-time emotion.</a:t>
            </a:r>
            <a:endParaRPr sz="1400" dirty="0"/>
          </a:p>
        </p:txBody>
      </p:sp>
      <p:sp>
        <p:nvSpPr>
          <p:cNvPr id="1263" name="Google Shape;1263;p42"/>
          <p:cNvSpPr/>
          <p:nvPr/>
        </p:nvSpPr>
        <p:spPr>
          <a:xfrm>
            <a:off x="1082975" y="288365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a:spLocks noGrp="1"/>
          </p:cNvSpPr>
          <p:nvPr>
            <p:ph type="title" idx="4294967295"/>
          </p:nvPr>
        </p:nvSpPr>
        <p:spPr>
          <a:xfrm>
            <a:off x="1481975" y="3737600"/>
            <a:ext cx="6556500" cy="622800"/>
          </a:xfrm>
          <a:prstGeom prst="rect">
            <a:avLst/>
          </a:prstGeom>
        </p:spPr>
        <p:txBody>
          <a:bodyPr spcFirstLastPara="1" wrap="square" lIns="91425" tIns="91425" rIns="91425" bIns="91425" anchor="t" anchorCtr="0">
            <a:noAutofit/>
          </a:bodyPr>
          <a:lstStyle/>
          <a:p>
            <a:pPr lvl="0">
              <a:lnSpc>
                <a:spcPct val="115000"/>
              </a:lnSpc>
            </a:pPr>
            <a:r>
              <a:rPr lang="en-MY" sz="1400" dirty="0"/>
              <a:t>Tools: VADER (social media), </a:t>
            </a:r>
            <a:r>
              <a:rPr lang="en-MY" sz="1400" dirty="0" err="1"/>
              <a:t>FinBERT</a:t>
            </a:r>
            <a:r>
              <a:rPr lang="en-MY" sz="1400" dirty="0"/>
              <a:t> (financial news).</a:t>
            </a:r>
            <a:endParaRPr sz="1400" dirty="0"/>
          </a:p>
        </p:txBody>
      </p:sp>
      <p:sp>
        <p:nvSpPr>
          <p:cNvPr id="1265" name="Google Shape;1265;p42"/>
          <p:cNvSpPr/>
          <p:nvPr/>
        </p:nvSpPr>
        <p:spPr>
          <a:xfrm>
            <a:off x="1082975" y="37376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theme/theme1.xml><?xml version="1.0" encoding="utf-8"?>
<a:theme xmlns:a="http://schemas.openxmlformats.org/drawingml/2006/main"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135</TotalTime>
  <Words>2312</Words>
  <Application>Microsoft Office PowerPoint</Application>
  <PresentationFormat>On-screen Show (16:9)</PresentationFormat>
  <Paragraphs>297</Paragraphs>
  <Slides>49</Slides>
  <Notes>46</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49</vt:i4>
      </vt:variant>
    </vt:vector>
  </HeadingPairs>
  <TitlesOfParts>
    <vt:vector size="63" baseType="lpstr">
      <vt:lpstr>Amatic SC</vt:lpstr>
      <vt:lpstr>DM Sans</vt:lpstr>
      <vt:lpstr>Arial</vt:lpstr>
      <vt:lpstr>Lato</vt:lpstr>
      <vt:lpstr>Nunito Light</vt:lpstr>
      <vt:lpstr>Calibri</vt:lpstr>
      <vt:lpstr>Anaheim</vt:lpstr>
      <vt:lpstr>DM Sans Light</vt:lpstr>
      <vt:lpstr>Roboto Medium</vt:lpstr>
      <vt:lpstr>Baloo 2 ExtraBold</vt:lpstr>
      <vt:lpstr>Proxima Nova</vt:lpstr>
      <vt:lpstr>Bebas Neue</vt:lpstr>
      <vt:lpstr>Statistics and Data Analysis - 6th Grade by Slidesgo</vt:lpstr>
      <vt:lpstr>Slidesgo Final Pages</vt:lpstr>
      <vt:lpstr>Sentiment-Driven Gold Price Prediction Using News Headlines and Social Media</vt:lpstr>
      <vt:lpstr>01</vt:lpstr>
      <vt:lpstr>Introduction</vt:lpstr>
      <vt:lpstr>Problem Statement</vt:lpstr>
      <vt:lpstr>Research Objectives</vt:lpstr>
      <vt:lpstr>General Objectives</vt:lpstr>
      <vt:lpstr>Specific Objectives</vt:lpstr>
      <vt:lpstr>Literature Review</vt:lpstr>
      <vt:lpstr>Literature Review</vt:lpstr>
      <vt:lpstr>Literature Review</vt:lpstr>
      <vt:lpstr>Methodology</vt:lpstr>
      <vt:lpstr>PowerPoint Presentation</vt:lpstr>
      <vt:lpstr>Gann Chart</vt:lpstr>
      <vt:lpstr>Conclusion</vt:lpstr>
      <vt:lpstr>PowerPoint Presentation</vt:lpstr>
      <vt:lpstr>Analytical thinking</vt:lpstr>
      <vt:lpstr>Specific Objectives</vt:lpstr>
      <vt:lpstr>Mathematics is the tool that turns curiosity into discovery</vt:lpstr>
      <vt:lpstr>123,000</vt:lpstr>
      <vt:lpstr>Let’s use some percentages!</vt:lpstr>
      <vt:lpstr>Milestones in mathematics</vt:lpstr>
      <vt:lpstr>Display concepts visually</vt:lpstr>
      <vt:lpstr>Rubric</vt:lpstr>
      <vt:lpstr>Real-life application</vt:lpstr>
      <vt:lpstr>Mathematical investigation</vt:lpstr>
      <vt:lpstr>Conclusions</vt:lpstr>
      <vt:lpstr>Thank You</vt:lpstr>
      <vt:lpstr>Contents of this template</vt:lpstr>
      <vt:lpstr>Icon pack</vt:lpstr>
      <vt:lpstr>Alternative resources </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user</dc:creator>
  <cp:lastModifiedBy>Hazim Fitri Ahmad Faudzi</cp:lastModifiedBy>
  <cp:revision>2</cp:revision>
  <dcterms:modified xsi:type="dcterms:W3CDTF">2025-07-03T10:09:52Z</dcterms:modified>
</cp:coreProperties>
</file>